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10600030101010101" charset="-122"/>
      <p:regular r:id="rId33"/>
    </p:embeddedFont>
    <p:embeddedFont>
      <p:font typeface="思源宋体" panose="02010600030101010101" charset="-122"/>
      <p:regular r:id="rId34"/>
    </p:embeddedFont>
    <p:embeddedFont>
      <p:font typeface="Noto Sans SC" panose="020B0200000000000000" pitchFamily="34" charset="-122"/>
      <p:regular r:id="rId35"/>
      <p:bold r:id="rId36"/>
    </p:embeddedFont>
    <p:embeddedFont>
      <p:font typeface="Oranienbaum" panose="020F0502020204030204" pitchFamily="2" charset="0"/>
      <p:regular r:id="rId37"/>
    </p:embeddedFont>
    <p:embeddedFont>
      <p:font typeface="Quattrocento Sans" panose="020B0502050000020003" pitchFamily="34" charset="0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75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73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lv.zcache.com/095a4d41ba807a702c7459dc2ba8e8a00471c3e3.jpg"/>
          <p:cNvPicPr>
            <a:picLocks noChangeAspect="1"/>
          </p:cNvPicPr>
          <p:nvPr/>
        </p:nvPicPr>
        <p:blipFill>
          <a:blip r:embed="rId3"/>
          <a:srcRect l="3333" r="333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4A373">
                  <a:alpha val="85000"/>
                </a:srgbClr>
              </a:gs>
              <a:gs pos="50000">
                <a:srgbClr val="8D6E63">
                  <a:alpha val="75000"/>
                </a:srgbClr>
              </a:gs>
              <a:gs pos="100000">
                <a:srgbClr val="4E443B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623673" y="697230"/>
            <a:ext cx="2948940" cy="510540"/>
          </a:xfrm>
          <a:custGeom>
            <a:avLst/>
            <a:gdLst/>
            <a:ahLst/>
            <a:cxnLst/>
            <a:rect l="l" t="t" r="r" b="b"/>
            <a:pathLst>
              <a:path w="2948940" h="510540">
                <a:moveTo>
                  <a:pt x="255270" y="0"/>
                </a:moveTo>
                <a:lnTo>
                  <a:pt x="2693670" y="0"/>
                </a:lnTo>
                <a:cubicBezTo>
                  <a:pt x="2834652" y="0"/>
                  <a:pt x="2948940" y="114288"/>
                  <a:pt x="2948940" y="255270"/>
                </a:cubicBezTo>
                <a:lnTo>
                  <a:pt x="2948940" y="255270"/>
                </a:lnTo>
                <a:cubicBezTo>
                  <a:pt x="2948940" y="396252"/>
                  <a:pt x="2834652" y="510540"/>
                  <a:pt x="2693670" y="510540"/>
                </a:cubicBezTo>
                <a:lnTo>
                  <a:pt x="255270" y="510540"/>
                </a:lnTo>
                <a:cubicBezTo>
                  <a:pt x="114383" y="510540"/>
                  <a:pt x="0" y="396157"/>
                  <a:pt x="0" y="255270"/>
                </a:cubicBezTo>
                <a:lnTo>
                  <a:pt x="0" y="255270"/>
                </a:lnTo>
                <a:cubicBezTo>
                  <a:pt x="0" y="114383"/>
                  <a:pt x="114383" y="0"/>
                  <a:pt x="255270" y="0"/>
                </a:cubicBezTo>
                <a:close/>
              </a:path>
            </a:pathLst>
          </a:custGeom>
          <a:solidFill>
            <a:srgbClr val="FDF6E3">
              <a:alpha val="20000"/>
            </a:srgbClr>
          </a:solidFill>
          <a:ln w="20320">
            <a:solidFill>
              <a:srgbClr val="FDF6E3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888468" y="842010"/>
            <a:ext cx="2415064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kern="0" spc="150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ENGLISH VOCABULARY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24200" y="1748790"/>
            <a:ext cx="59436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Shepherd's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Lesson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426339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8" name="Text 5"/>
          <p:cNvSpPr/>
          <p:nvPr/>
        </p:nvSpPr>
        <p:spPr>
          <a:xfrm>
            <a:off x="5307211" y="4606290"/>
            <a:ext cx="1581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kern="0" spc="68" dirty="0">
                <a:solidFill>
                  <a:srgbClr val="FDF6E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山谷寓言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51152" y="5139690"/>
            <a:ext cx="3286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DF6E3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故事串联记忆法 · 20个核心词汇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456986" y="592062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63088"/>
                </a:moveTo>
                <a:lnTo>
                  <a:pt x="114300" y="201186"/>
                </a:lnTo>
                <a:lnTo>
                  <a:pt x="114523" y="201097"/>
                </a:lnTo>
                <a:cubicBezTo>
                  <a:pt x="138901" y="190961"/>
                  <a:pt x="165065" y="185738"/>
                  <a:pt x="191453" y="185738"/>
                </a:cubicBezTo>
                <a:lnTo>
                  <a:pt x="200025" y="185738"/>
                </a:lnTo>
                <a:lnTo>
                  <a:pt x="200025" y="42863"/>
                </a:lnTo>
                <a:lnTo>
                  <a:pt x="191453" y="42863"/>
                </a:lnTo>
                <a:cubicBezTo>
                  <a:pt x="172611" y="42863"/>
                  <a:pt x="153903" y="46613"/>
                  <a:pt x="136490" y="53846"/>
                </a:cubicBezTo>
                <a:cubicBezTo>
                  <a:pt x="128989" y="56971"/>
                  <a:pt x="121578" y="60052"/>
                  <a:pt x="114300" y="63088"/>
                </a:cubicBezTo>
                <a:close/>
                <a:moveTo>
                  <a:pt x="103093" y="27459"/>
                </a:moveTo>
                <a:lnTo>
                  <a:pt x="114300" y="32147"/>
                </a:lnTo>
                <a:lnTo>
                  <a:pt x="125507" y="27459"/>
                </a:lnTo>
                <a:cubicBezTo>
                  <a:pt x="146402" y="18752"/>
                  <a:pt x="168816" y="14288"/>
                  <a:pt x="191453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192881"/>
                </a:lnTo>
                <a:cubicBezTo>
                  <a:pt x="228600" y="204713"/>
                  <a:pt x="219001" y="214313"/>
                  <a:pt x="207169" y="214313"/>
                </a:cubicBezTo>
                <a:lnTo>
                  <a:pt x="191453" y="214313"/>
                </a:lnTo>
                <a:cubicBezTo>
                  <a:pt x="168816" y="214313"/>
                  <a:pt x="146402" y="218777"/>
                  <a:pt x="125507" y="227484"/>
                </a:cubicBezTo>
                <a:lnTo>
                  <a:pt x="119792" y="229850"/>
                </a:lnTo>
                <a:cubicBezTo>
                  <a:pt x="116265" y="231324"/>
                  <a:pt x="112335" y="231324"/>
                  <a:pt x="108808" y="229850"/>
                </a:cubicBezTo>
                <a:lnTo>
                  <a:pt x="103093" y="227484"/>
                </a:lnTo>
                <a:cubicBezTo>
                  <a:pt x="82198" y="218777"/>
                  <a:pt x="59784" y="214313"/>
                  <a:pt x="37148" y="214313"/>
                </a:cubicBezTo>
                <a:lnTo>
                  <a:pt x="21431" y="214313"/>
                </a:lnTo>
                <a:cubicBezTo>
                  <a:pt x="9599" y="214313"/>
                  <a:pt x="0" y="204713"/>
                  <a:pt x="0" y="192881"/>
                </a:cubicBezTo>
                <a:lnTo>
                  <a:pt x="0" y="35719"/>
                </a:lnTo>
                <a:cubicBezTo>
                  <a:pt x="0" y="23887"/>
                  <a:pt x="9599" y="14288"/>
                  <a:pt x="21431" y="14288"/>
                </a:cubicBezTo>
                <a:lnTo>
                  <a:pt x="37148" y="14288"/>
                </a:lnTo>
                <a:cubicBezTo>
                  <a:pt x="59784" y="14288"/>
                  <a:pt x="82198" y="18752"/>
                  <a:pt x="103093" y="27459"/>
                </a:cubicBezTo>
                <a:close/>
              </a:path>
            </a:pathLst>
          </a:custGeom>
          <a:solidFill>
            <a:srgbClr val="FDF6E3">
              <a:alpha val="8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4823698" y="5901571"/>
            <a:ext cx="523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DF6E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 3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13653" y="5901571"/>
            <a:ext cx="123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DF6E3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|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678686" y="592062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4288"/>
                </a:moveTo>
                <a:cubicBezTo>
                  <a:pt x="228600" y="62552"/>
                  <a:pt x="194399" y="102825"/>
                  <a:pt x="148947" y="112246"/>
                </a:cubicBezTo>
                <a:cubicBezTo>
                  <a:pt x="145420" y="86305"/>
                  <a:pt x="133767" y="62954"/>
                  <a:pt x="116577" y="44872"/>
                </a:cubicBezTo>
                <a:cubicBezTo>
                  <a:pt x="134481" y="17859"/>
                  <a:pt x="165155" y="0"/>
                  <a:pt x="200025" y="0"/>
                </a:cubicBezTo>
                <a:lnTo>
                  <a:pt x="214313" y="0"/>
                </a:lnTo>
                <a:cubicBezTo>
                  <a:pt x="222215" y="0"/>
                  <a:pt x="228600" y="6385"/>
                  <a:pt x="228600" y="14288"/>
                </a:cubicBezTo>
                <a:close/>
                <a:moveTo>
                  <a:pt x="0" y="42863"/>
                </a:moveTo>
                <a:cubicBezTo>
                  <a:pt x="0" y="34960"/>
                  <a:pt x="6385" y="28575"/>
                  <a:pt x="14288" y="28575"/>
                </a:cubicBezTo>
                <a:lnTo>
                  <a:pt x="28575" y="28575"/>
                </a:lnTo>
                <a:cubicBezTo>
                  <a:pt x="83805" y="28575"/>
                  <a:pt x="128588" y="73357"/>
                  <a:pt x="128588" y="128588"/>
                </a:cubicBezTo>
                <a:lnTo>
                  <a:pt x="128588" y="214313"/>
                </a:lnTo>
                <a:cubicBezTo>
                  <a:pt x="128588" y="222215"/>
                  <a:pt x="122203" y="228600"/>
                  <a:pt x="114300" y="228600"/>
                </a:cubicBezTo>
                <a:cubicBezTo>
                  <a:pt x="106397" y="228600"/>
                  <a:pt x="100013" y="222215"/>
                  <a:pt x="100013" y="214313"/>
                </a:cubicBezTo>
                <a:lnTo>
                  <a:pt x="100013" y="142875"/>
                </a:lnTo>
                <a:cubicBezTo>
                  <a:pt x="44782" y="142875"/>
                  <a:pt x="0" y="98093"/>
                  <a:pt x="0" y="42863"/>
                </a:cubicBezTo>
                <a:close/>
              </a:path>
            </a:pathLst>
          </a:custGeom>
          <a:solidFill>
            <a:srgbClr val="FDF6E3">
              <a:alpha val="8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045398" y="5901571"/>
            <a:ext cx="1762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DF6E3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Fable of the Valley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472" y="342472"/>
            <a:ext cx="1643865" cy="282539"/>
          </a:xfrm>
          <a:custGeom>
            <a:avLst/>
            <a:gdLst/>
            <a:ahLst/>
            <a:cxnLst/>
            <a:rect l="l" t="t" r="r" b="b"/>
            <a:pathLst>
              <a:path w="1643865" h="282539">
                <a:moveTo>
                  <a:pt x="141270" y="0"/>
                </a:moveTo>
                <a:lnTo>
                  <a:pt x="1502596" y="0"/>
                </a:lnTo>
                <a:cubicBezTo>
                  <a:pt x="1580617" y="0"/>
                  <a:pt x="1643865" y="63249"/>
                  <a:pt x="1643865" y="141270"/>
                </a:cubicBezTo>
                <a:lnTo>
                  <a:pt x="1643865" y="141270"/>
                </a:lnTo>
                <a:cubicBezTo>
                  <a:pt x="1643865" y="219291"/>
                  <a:pt x="1580617" y="282539"/>
                  <a:pt x="1502596" y="282539"/>
                </a:cubicBezTo>
                <a:lnTo>
                  <a:pt x="141270" y="282539"/>
                </a:lnTo>
                <a:cubicBezTo>
                  <a:pt x="63249" y="282539"/>
                  <a:pt x="0" y="219291"/>
                  <a:pt x="0" y="141270"/>
                </a:cubicBezTo>
                <a:lnTo>
                  <a:pt x="0" y="141270"/>
                </a:lnTo>
                <a:cubicBezTo>
                  <a:pt x="0" y="63249"/>
                  <a:pt x="63249" y="0"/>
                  <a:pt x="141270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79461" y="410966"/>
            <a:ext cx="1439987" cy="150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9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2 · THE DEAL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2472" y="726039"/>
            <a:ext cx="5436742" cy="513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45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Venture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42472" y="1308241"/>
            <a:ext cx="5282629" cy="273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8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[ˈventʃər]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9321" y="1794447"/>
            <a:ext cx="5167901" cy="5484688"/>
          </a:xfrm>
          <a:custGeom>
            <a:avLst/>
            <a:gdLst/>
            <a:ahLst/>
            <a:cxnLst/>
            <a:rect l="l" t="t" r="r" b="b"/>
            <a:pathLst>
              <a:path w="5167901" h="5484688">
                <a:moveTo>
                  <a:pt x="137001" y="0"/>
                </a:moveTo>
                <a:lnTo>
                  <a:pt x="5030900" y="0"/>
                </a:lnTo>
                <a:cubicBezTo>
                  <a:pt x="5106564" y="0"/>
                  <a:pt x="5167901" y="61337"/>
                  <a:pt x="5167901" y="137001"/>
                </a:cubicBezTo>
                <a:lnTo>
                  <a:pt x="5167901" y="5347687"/>
                </a:lnTo>
                <a:cubicBezTo>
                  <a:pt x="5167901" y="5423350"/>
                  <a:pt x="5106564" y="5484688"/>
                  <a:pt x="5030900" y="5484688"/>
                </a:cubicBezTo>
                <a:lnTo>
                  <a:pt x="137001" y="5484688"/>
                </a:lnTo>
                <a:cubicBezTo>
                  <a:pt x="61337" y="5484688"/>
                  <a:pt x="0" y="5423350"/>
                  <a:pt x="0" y="5347687"/>
                </a:cubicBezTo>
                <a:lnTo>
                  <a:pt x="0" y="137001"/>
                </a:lnTo>
                <a:cubicBezTo>
                  <a:pt x="0" y="61337"/>
                  <a:pt x="61337" y="0"/>
                  <a:pt x="137001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E07A5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79848" y="2015233"/>
            <a:ext cx="288961" cy="256854"/>
          </a:xfrm>
          <a:custGeom>
            <a:avLst/>
            <a:gdLst/>
            <a:ahLst/>
            <a:cxnLst/>
            <a:rect l="l" t="t" r="r" b="b"/>
            <a:pathLst>
              <a:path w="288961" h="256854">
                <a:moveTo>
                  <a:pt x="80267" y="0"/>
                </a:moveTo>
                <a:cubicBezTo>
                  <a:pt x="89146" y="0"/>
                  <a:pt x="96320" y="7174"/>
                  <a:pt x="96320" y="16053"/>
                </a:cubicBezTo>
                <a:lnTo>
                  <a:pt x="96320" y="32107"/>
                </a:lnTo>
                <a:lnTo>
                  <a:pt x="160534" y="32107"/>
                </a:lnTo>
                <a:cubicBezTo>
                  <a:pt x="169413" y="32107"/>
                  <a:pt x="176587" y="39281"/>
                  <a:pt x="176587" y="48160"/>
                </a:cubicBezTo>
                <a:cubicBezTo>
                  <a:pt x="176587" y="57040"/>
                  <a:pt x="169413" y="64213"/>
                  <a:pt x="160534" y="64213"/>
                </a:cubicBezTo>
                <a:lnTo>
                  <a:pt x="155718" y="64213"/>
                </a:lnTo>
                <a:lnTo>
                  <a:pt x="151504" y="75802"/>
                </a:lnTo>
                <a:cubicBezTo>
                  <a:pt x="143276" y="98477"/>
                  <a:pt x="130885" y="119196"/>
                  <a:pt x="115283" y="137005"/>
                </a:cubicBezTo>
                <a:cubicBezTo>
                  <a:pt x="122407" y="141420"/>
                  <a:pt x="129832" y="145333"/>
                  <a:pt x="137557" y="148795"/>
                </a:cubicBezTo>
                <a:lnTo>
                  <a:pt x="162841" y="160032"/>
                </a:lnTo>
                <a:lnTo>
                  <a:pt x="194045" y="89799"/>
                </a:lnTo>
                <a:cubicBezTo>
                  <a:pt x="196604" y="83979"/>
                  <a:pt x="202373" y="80267"/>
                  <a:pt x="208694" y="80267"/>
                </a:cubicBezTo>
                <a:cubicBezTo>
                  <a:pt x="215015" y="80267"/>
                  <a:pt x="220784" y="83979"/>
                  <a:pt x="223343" y="89799"/>
                </a:cubicBezTo>
                <a:lnTo>
                  <a:pt x="287556" y="234279"/>
                </a:lnTo>
                <a:cubicBezTo>
                  <a:pt x="291168" y="242406"/>
                  <a:pt x="287506" y="251887"/>
                  <a:pt x="279429" y="255449"/>
                </a:cubicBezTo>
                <a:cubicBezTo>
                  <a:pt x="271352" y="259011"/>
                  <a:pt x="261820" y="255399"/>
                  <a:pt x="258259" y="247322"/>
                </a:cubicBezTo>
                <a:lnTo>
                  <a:pt x="248225" y="224747"/>
                </a:lnTo>
                <a:lnTo>
                  <a:pt x="169213" y="224747"/>
                </a:lnTo>
                <a:lnTo>
                  <a:pt x="159179" y="247322"/>
                </a:lnTo>
                <a:cubicBezTo>
                  <a:pt x="155567" y="255449"/>
                  <a:pt x="146086" y="259061"/>
                  <a:pt x="138009" y="255449"/>
                </a:cubicBezTo>
                <a:cubicBezTo>
                  <a:pt x="129932" y="251837"/>
                  <a:pt x="126270" y="242356"/>
                  <a:pt x="129882" y="234279"/>
                </a:cubicBezTo>
                <a:lnTo>
                  <a:pt x="149848" y="189380"/>
                </a:lnTo>
                <a:lnTo>
                  <a:pt x="124564" y="178142"/>
                </a:lnTo>
                <a:cubicBezTo>
                  <a:pt x="113026" y="173025"/>
                  <a:pt x="101989" y="166905"/>
                  <a:pt x="91554" y="159882"/>
                </a:cubicBezTo>
                <a:cubicBezTo>
                  <a:pt x="80869" y="168510"/>
                  <a:pt x="69180" y="176035"/>
                  <a:pt x="56688" y="182306"/>
                </a:cubicBezTo>
                <a:lnTo>
                  <a:pt x="39281" y="190935"/>
                </a:lnTo>
                <a:cubicBezTo>
                  <a:pt x="31354" y="194898"/>
                  <a:pt x="21722" y="191687"/>
                  <a:pt x="17759" y="183761"/>
                </a:cubicBezTo>
                <a:cubicBezTo>
                  <a:pt x="13796" y="175835"/>
                  <a:pt x="17007" y="166203"/>
                  <a:pt x="24933" y="162239"/>
                </a:cubicBezTo>
                <a:lnTo>
                  <a:pt x="42240" y="153561"/>
                </a:lnTo>
                <a:cubicBezTo>
                  <a:pt x="50418" y="149447"/>
                  <a:pt x="58193" y="144681"/>
                  <a:pt x="65518" y="139363"/>
                </a:cubicBezTo>
                <a:cubicBezTo>
                  <a:pt x="58595" y="132992"/>
                  <a:pt x="52073" y="126119"/>
                  <a:pt x="46003" y="118845"/>
                </a:cubicBezTo>
                <a:lnTo>
                  <a:pt x="40936" y="112725"/>
                </a:lnTo>
                <a:cubicBezTo>
                  <a:pt x="35267" y="105902"/>
                  <a:pt x="36170" y="95768"/>
                  <a:pt x="42993" y="90100"/>
                </a:cubicBezTo>
                <a:cubicBezTo>
                  <a:pt x="49816" y="84431"/>
                  <a:pt x="59949" y="85334"/>
                  <a:pt x="65618" y="92156"/>
                </a:cubicBezTo>
                <a:lnTo>
                  <a:pt x="70735" y="98277"/>
                </a:lnTo>
                <a:cubicBezTo>
                  <a:pt x="76504" y="105250"/>
                  <a:pt x="82825" y="111721"/>
                  <a:pt x="89498" y="117691"/>
                </a:cubicBezTo>
                <a:cubicBezTo>
                  <a:pt x="103293" y="102441"/>
                  <a:pt x="114180" y="84531"/>
                  <a:pt x="121353" y="64815"/>
                </a:cubicBezTo>
                <a:lnTo>
                  <a:pt x="121604" y="64213"/>
                </a:lnTo>
                <a:lnTo>
                  <a:pt x="16104" y="64213"/>
                </a:lnTo>
                <a:cubicBezTo>
                  <a:pt x="7174" y="64213"/>
                  <a:pt x="0" y="57040"/>
                  <a:pt x="0" y="48160"/>
                </a:cubicBezTo>
                <a:cubicBezTo>
                  <a:pt x="0" y="39281"/>
                  <a:pt x="7174" y="32107"/>
                  <a:pt x="16053" y="32107"/>
                </a:cubicBezTo>
                <a:lnTo>
                  <a:pt x="64213" y="32107"/>
                </a:lnTo>
                <a:lnTo>
                  <a:pt x="64213" y="16053"/>
                </a:lnTo>
                <a:cubicBezTo>
                  <a:pt x="64213" y="7174"/>
                  <a:pt x="71387" y="0"/>
                  <a:pt x="80267" y="0"/>
                </a:cubicBezTo>
                <a:close/>
                <a:moveTo>
                  <a:pt x="208694" y="135852"/>
                </a:moveTo>
                <a:lnTo>
                  <a:pt x="183460" y="192640"/>
                </a:lnTo>
                <a:lnTo>
                  <a:pt x="233928" y="192640"/>
                </a:lnTo>
                <a:lnTo>
                  <a:pt x="208694" y="135852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8" name="Text 6"/>
          <p:cNvSpPr/>
          <p:nvPr/>
        </p:nvSpPr>
        <p:spPr>
          <a:xfrm>
            <a:off x="985463" y="2006776"/>
            <a:ext cx="924674" cy="273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8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1654" y="2383390"/>
            <a:ext cx="4845978" cy="66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18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v.</a:t>
            </a:r>
            <a:r>
              <a:rPr lang="en-US" sz="1618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冒险；敢于去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18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n.</a:t>
            </a:r>
            <a:r>
              <a:rPr lang="en-US" sz="1618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风险项目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8008" y="3230900"/>
            <a:ext cx="192640" cy="256854"/>
          </a:xfrm>
          <a:custGeom>
            <a:avLst/>
            <a:gdLst/>
            <a:ahLst/>
            <a:cxnLst/>
            <a:rect l="l" t="t" r="r" b="b"/>
            <a:pathLst>
              <a:path w="192640" h="256854">
                <a:moveTo>
                  <a:pt x="146939" y="192640"/>
                </a:moveTo>
                <a:cubicBezTo>
                  <a:pt x="150601" y="181453"/>
                  <a:pt x="157925" y="171320"/>
                  <a:pt x="166203" y="162591"/>
                </a:cubicBezTo>
                <a:cubicBezTo>
                  <a:pt x="182607" y="145333"/>
                  <a:pt x="192640" y="122006"/>
                  <a:pt x="192640" y="96320"/>
                </a:cubicBezTo>
                <a:cubicBezTo>
                  <a:pt x="192640" y="43143"/>
                  <a:pt x="149497" y="0"/>
                  <a:pt x="96320" y="0"/>
                </a:cubicBezTo>
                <a:cubicBezTo>
                  <a:pt x="43143" y="0"/>
                  <a:pt x="0" y="43143"/>
                  <a:pt x="0" y="96320"/>
                </a:cubicBezTo>
                <a:cubicBezTo>
                  <a:pt x="0" y="122006"/>
                  <a:pt x="10033" y="145333"/>
                  <a:pt x="26438" y="162591"/>
                </a:cubicBezTo>
                <a:cubicBezTo>
                  <a:pt x="34715" y="171320"/>
                  <a:pt x="42090" y="181453"/>
                  <a:pt x="45702" y="192640"/>
                </a:cubicBezTo>
                <a:lnTo>
                  <a:pt x="146888" y="192640"/>
                </a:lnTo>
                <a:close/>
                <a:moveTo>
                  <a:pt x="144480" y="216721"/>
                </a:moveTo>
                <a:lnTo>
                  <a:pt x="48160" y="216721"/>
                </a:lnTo>
                <a:lnTo>
                  <a:pt x="48160" y="224747"/>
                </a:lnTo>
                <a:cubicBezTo>
                  <a:pt x="48160" y="246921"/>
                  <a:pt x="66120" y="264881"/>
                  <a:pt x="88294" y="264881"/>
                </a:cubicBezTo>
                <a:lnTo>
                  <a:pt x="104347" y="264881"/>
                </a:lnTo>
                <a:cubicBezTo>
                  <a:pt x="126521" y="264881"/>
                  <a:pt x="144480" y="246921"/>
                  <a:pt x="144480" y="224747"/>
                </a:cubicBezTo>
                <a:lnTo>
                  <a:pt x="144480" y="216721"/>
                </a:lnTo>
                <a:close/>
                <a:moveTo>
                  <a:pt x="92307" y="56187"/>
                </a:moveTo>
                <a:cubicBezTo>
                  <a:pt x="72341" y="56187"/>
                  <a:pt x="56187" y="72341"/>
                  <a:pt x="56187" y="92307"/>
                </a:cubicBezTo>
                <a:cubicBezTo>
                  <a:pt x="56187" y="98979"/>
                  <a:pt x="50819" y="104347"/>
                  <a:pt x="44147" y="104347"/>
                </a:cubicBezTo>
                <a:cubicBezTo>
                  <a:pt x="37475" y="104347"/>
                  <a:pt x="32107" y="98979"/>
                  <a:pt x="32107" y="92307"/>
                </a:cubicBezTo>
                <a:cubicBezTo>
                  <a:pt x="32107" y="59046"/>
                  <a:pt x="59046" y="32107"/>
                  <a:pt x="92307" y="32107"/>
                </a:cubicBezTo>
                <a:cubicBezTo>
                  <a:pt x="98979" y="32107"/>
                  <a:pt x="104347" y="37475"/>
                  <a:pt x="104347" y="44147"/>
                </a:cubicBezTo>
                <a:cubicBezTo>
                  <a:pt x="104347" y="50819"/>
                  <a:pt x="98979" y="56187"/>
                  <a:pt x="92307" y="56187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1" name="Text 9"/>
          <p:cNvSpPr/>
          <p:nvPr/>
        </p:nvSpPr>
        <p:spPr>
          <a:xfrm>
            <a:off x="985463" y="3222447"/>
            <a:ext cx="924674" cy="273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8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1654" y="3599057"/>
            <a:ext cx="4743236" cy="864742"/>
          </a:xfrm>
          <a:custGeom>
            <a:avLst/>
            <a:gdLst/>
            <a:ahLst/>
            <a:cxnLst/>
            <a:rect l="l" t="t" r="r" b="b"/>
            <a:pathLst>
              <a:path w="4743236" h="864742">
                <a:moveTo>
                  <a:pt x="102740" y="0"/>
                </a:moveTo>
                <a:lnTo>
                  <a:pt x="4640496" y="0"/>
                </a:lnTo>
                <a:cubicBezTo>
                  <a:pt x="4697238" y="0"/>
                  <a:pt x="4743236" y="45998"/>
                  <a:pt x="4743236" y="102740"/>
                </a:cubicBezTo>
                <a:lnTo>
                  <a:pt x="4743236" y="762002"/>
                </a:lnTo>
                <a:cubicBezTo>
                  <a:pt x="4743236" y="818743"/>
                  <a:pt x="4697238" y="864742"/>
                  <a:pt x="4640496" y="864742"/>
                </a:cubicBezTo>
                <a:lnTo>
                  <a:pt x="102740" y="864742"/>
                </a:lnTo>
                <a:cubicBezTo>
                  <a:pt x="45998" y="864742"/>
                  <a:pt x="0" y="818743"/>
                  <a:pt x="0" y="762002"/>
                </a:cubicBezTo>
                <a:lnTo>
                  <a:pt x="0" y="102740"/>
                </a:lnTo>
                <a:cubicBezTo>
                  <a:pt x="0" y="45998"/>
                  <a:pt x="45998" y="0"/>
                  <a:pt x="10274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98643" y="3736046"/>
            <a:ext cx="4554876" cy="282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8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Adventure </a:t>
            </a:r>
            <a:r>
              <a:rPr lang="en-US" sz="1348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(冒险) 的缩写版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8643" y="4082799"/>
            <a:ext cx="4546315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3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去掉 Ad-，就是 Venture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8778" y="4630754"/>
            <a:ext cx="4726112" cy="1104472"/>
          </a:xfrm>
          <a:custGeom>
            <a:avLst/>
            <a:gdLst/>
            <a:ahLst/>
            <a:cxnLst/>
            <a:rect l="l" t="t" r="r" b="b"/>
            <a:pathLst>
              <a:path w="4726112" h="1104472">
                <a:moveTo>
                  <a:pt x="34247" y="0"/>
                </a:moveTo>
                <a:lnTo>
                  <a:pt x="4623374" y="0"/>
                </a:lnTo>
                <a:cubicBezTo>
                  <a:pt x="4680115" y="0"/>
                  <a:pt x="4726112" y="45997"/>
                  <a:pt x="4726112" y="102738"/>
                </a:cubicBezTo>
                <a:lnTo>
                  <a:pt x="4726112" y="1001734"/>
                </a:lnTo>
                <a:cubicBezTo>
                  <a:pt x="4726112" y="1058475"/>
                  <a:pt x="4680115" y="1104472"/>
                  <a:pt x="4623374" y="1104472"/>
                </a:cubicBezTo>
                <a:lnTo>
                  <a:pt x="34247" y="1104472"/>
                </a:lnTo>
                <a:cubicBezTo>
                  <a:pt x="15333" y="1104472"/>
                  <a:pt x="0" y="1089139"/>
                  <a:pt x="0" y="1070225"/>
                </a:cubicBezTo>
                <a:lnTo>
                  <a:pt x="0" y="34247"/>
                </a:lnTo>
                <a:cubicBezTo>
                  <a:pt x="0" y="15333"/>
                  <a:pt x="15333" y="0"/>
                  <a:pt x="34247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78778" y="4630754"/>
            <a:ext cx="34247" cy="1104472"/>
          </a:xfrm>
          <a:custGeom>
            <a:avLst/>
            <a:gdLst/>
            <a:ahLst/>
            <a:cxnLst/>
            <a:rect l="l" t="t" r="r" b="b"/>
            <a:pathLst>
              <a:path w="34247" h="1104472">
                <a:moveTo>
                  <a:pt x="34247" y="0"/>
                </a:moveTo>
                <a:lnTo>
                  <a:pt x="34247" y="0"/>
                </a:lnTo>
                <a:lnTo>
                  <a:pt x="34247" y="1104472"/>
                </a:lnTo>
                <a:lnTo>
                  <a:pt x="34247" y="1104472"/>
                </a:lnTo>
                <a:cubicBezTo>
                  <a:pt x="15333" y="1104472"/>
                  <a:pt x="0" y="1089139"/>
                  <a:pt x="0" y="1070225"/>
                </a:cubicBezTo>
                <a:lnTo>
                  <a:pt x="0" y="34247"/>
                </a:lnTo>
                <a:cubicBezTo>
                  <a:pt x="0" y="15333"/>
                  <a:pt x="15333" y="0"/>
                  <a:pt x="34247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7" name="Shape 15"/>
          <p:cNvSpPr/>
          <p:nvPr/>
        </p:nvSpPr>
        <p:spPr>
          <a:xfrm>
            <a:off x="758575" y="4784866"/>
            <a:ext cx="205483" cy="205483"/>
          </a:xfrm>
          <a:custGeom>
            <a:avLst/>
            <a:gdLst/>
            <a:ahLst/>
            <a:cxnLst/>
            <a:rect l="l" t="t" r="r" b="b"/>
            <a:pathLst>
              <a:path w="205483" h="205483">
                <a:moveTo>
                  <a:pt x="80267" y="19264"/>
                </a:moveTo>
                <a:lnTo>
                  <a:pt x="125216" y="19264"/>
                </a:lnTo>
                <a:cubicBezTo>
                  <a:pt x="126982" y="19264"/>
                  <a:pt x="128427" y="20709"/>
                  <a:pt x="128427" y="22475"/>
                </a:cubicBezTo>
                <a:lnTo>
                  <a:pt x="128427" y="38528"/>
                </a:lnTo>
                <a:lnTo>
                  <a:pt x="77056" y="38528"/>
                </a:lnTo>
                <a:lnTo>
                  <a:pt x="77056" y="22475"/>
                </a:lnTo>
                <a:cubicBezTo>
                  <a:pt x="77056" y="20709"/>
                  <a:pt x="78501" y="19264"/>
                  <a:pt x="80267" y="19264"/>
                </a:cubicBezTo>
                <a:close/>
                <a:moveTo>
                  <a:pt x="57792" y="22475"/>
                </a:moveTo>
                <a:lnTo>
                  <a:pt x="57792" y="38528"/>
                </a:lnTo>
                <a:lnTo>
                  <a:pt x="25685" y="38528"/>
                </a:lnTo>
                <a:cubicBezTo>
                  <a:pt x="11518" y="38528"/>
                  <a:pt x="0" y="50046"/>
                  <a:pt x="0" y="64213"/>
                </a:cubicBezTo>
                <a:lnTo>
                  <a:pt x="0" y="102742"/>
                </a:lnTo>
                <a:lnTo>
                  <a:pt x="205483" y="102742"/>
                </a:lnTo>
                <a:lnTo>
                  <a:pt x="205483" y="64213"/>
                </a:lnTo>
                <a:cubicBezTo>
                  <a:pt x="205483" y="50046"/>
                  <a:pt x="193965" y="38528"/>
                  <a:pt x="179798" y="38528"/>
                </a:cubicBezTo>
                <a:lnTo>
                  <a:pt x="147691" y="38528"/>
                </a:lnTo>
                <a:lnTo>
                  <a:pt x="147691" y="22475"/>
                </a:lnTo>
                <a:cubicBezTo>
                  <a:pt x="147691" y="10073"/>
                  <a:pt x="137618" y="0"/>
                  <a:pt x="125216" y="0"/>
                </a:cubicBezTo>
                <a:lnTo>
                  <a:pt x="80267" y="0"/>
                </a:lnTo>
                <a:cubicBezTo>
                  <a:pt x="67866" y="0"/>
                  <a:pt x="57792" y="10073"/>
                  <a:pt x="57792" y="22475"/>
                </a:cubicBezTo>
                <a:close/>
                <a:moveTo>
                  <a:pt x="205483" y="122006"/>
                </a:moveTo>
                <a:lnTo>
                  <a:pt x="128427" y="122006"/>
                </a:lnTo>
                <a:lnTo>
                  <a:pt x="128427" y="128427"/>
                </a:lnTo>
                <a:cubicBezTo>
                  <a:pt x="128427" y="135531"/>
                  <a:pt x="122688" y="141270"/>
                  <a:pt x="115584" y="141270"/>
                </a:cubicBezTo>
                <a:lnTo>
                  <a:pt x="89899" y="141270"/>
                </a:lnTo>
                <a:cubicBezTo>
                  <a:pt x="82795" y="141270"/>
                  <a:pt x="77056" y="135531"/>
                  <a:pt x="77056" y="128427"/>
                </a:cubicBezTo>
                <a:lnTo>
                  <a:pt x="77056" y="122006"/>
                </a:lnTo>
                <a:lnTo>
                  <a:pt x="0" y="122006"/>
                </a:lnTo>
                <a:lnTo>
                  <a:pt x="0" y="166955"/>
                </a:lnTo>
                <a:cubicBezTo>
                  <a:pt x="0" y="181122"/>
                  <a:pt x="11518" y="192640"/>
                  <a:pt x="25685" y="192640"/>
                </a:cubicBezTo>
                <a:lnTo>
                  <a:pt x="179798" y="192640"/>
                </a:lnTo>
                <a:cubicBezTo>
                  <a:pt x="193965" y="192640"/>
                  <a:pt x="205483" y="181122"/>
                  <a:pt x="205483" y="166955"/>
                </a:cubicBezTo>
                <a:lnTo>
                  <a:pt x="205483" y="122006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Text 16"/>
          <p:cNvSpPr/>
          <p:nvPr/>
        </p:nvSpPr>
        <p:spPr>
          <a:xfrm>
            <a:off x="1092485" y="4767742"/>
            <a:ext cx="770562" cy="239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8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商业词汇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2890" y="5075967"/>
            <a:ext cx="4520629" cy="282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8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Venture Capital</a:t>
            </a:r>
            <a:r>
              <a:rPr lang="en-US" sz="1348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(风险投资 / VC)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32890" y="5388473"/>
            <a:ext cx="4503506" cy="205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9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敢于冒险投资新兴企业的资本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1654" y="5867933"/>
            <a:ext cx="4743236" cy="779124"/>
          </a:xfrm>
          <a:custGeom>
            <a:avLst/>
            <a:gdLst/>
            <a:ahLst/>
            <a:cxnLst/>
            <a:rect l="l" t="t" r="r" b="b"/>
            <a:pathLst>
              <a:path w="4743236" h="779124">
                <a:moveTo>
                  <a:pt x="102743" y="0"/>
                </a:moveTo>
                <a:lnTo>
                  <a:pt x="4640493" y="0"/>
                </a:lnTo>
                <a:cubicBezTo>
                  <a:pt x="4697236" y="0"/>
                  <a:pt x="4743236" y="46000"/>
                  <a:pt x="4743236" y="102743"/>
                </a:cubicBezTo>
                <a:lnTo>
                  <a:pt x="4743236" y="676381"/>
                </a:lnTo>
                <a:cubicBezTo>
                  <a:pt x="4743236" y="733124"/>
                  <a:pt x="4697236" y="779124"/>
                  <a:pt x="4640493" y="779124"/>
                </a:cubicBezTo>
                <a:lnTo>
                  <a:pt x="102743" y="779124"/>
                </a:lnTo>
                <a:cubicBezTo>
                  <a:pt x="46000" y="779124"/>
                  <a:pt x="0" y="733124"/>
                  <a:pt x="0" y="676381"/>
                </a:cubicBezTo>
                <a:lnTo>
                  <a:pt x="0" y="102743"/>
                </a:lnTo>
                <a:cubicBezTo>
                  <a:pt x="0" y="46038"/>
                  <a:pt x="46038" y="0"/>
                  <a:pt x="102743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20047" y="6025470"/>
            <a:ext cx="154112" cy="154112"/>
          </a:xfrm>
          <a:custGeom>
            <a:avLst/>
            <a:gdLst/>
            <a:ahLst/>
            <a:cxnLst/>
            <a:rect l="l" t="t" r="r" b="b"/>
            <a:pathLst>
              <a:path w="154112" h="154112">
                <a:moveTo>
                  <a:pt x="77056" y="0"/>
                </a:moveTo>
                <a:cubicBezTo>
                  <a:pt x="81481" y="0"/>
                  <a:pt x="85544" y="2438"/>
                  <a:pt x="87651" y="6321"/>
                </a:cubicBezTo>
                <a:lnTo>
                  <a:pt x="152668" y="126721"/>
                </a:lnTo>
                <a:cubicBezTo>
                  <a:pt x="154684" y="130454"/>
                  <a:pt x="154594" y="134969"/>
                  <a:pt x="152427" y="138611"/>
                </a:cubicBezTo>
                <a:cubicBezTo>
                  <a:pt x="150260" y="142253"/>
                  <a:pt x="146316" y="144480"/>
                  <a:pt x="142072" y="144480"/>
                </a:cubicBezTo>
                <a:lnTo>
                  <a:pt x="12040" y="144480"/>
                </a:lnTo>
                <a:cubicBezTo>
                  <a:pt x="7796" y="144480"/>
                  <a:pt x="3883" y="142253"/>
                  <a:pt x="1686" y="138611"/>
                </a:cubicBezTo>
                <a:cubicBezTo>
                  <a:pt x="-512" y="134969"/>
                  <a:pt x="-572" y="130454"/>
                  <a:pt x="1445" y="126721"/>
                </a:cubicBezTo>
                <a:lnTo>
                  <a:pt x="66461" y="6321"/>
                </a:lnTo>
                <a:cubicBezTo>
                  <a:pt x="68568" y="2438"/>
                  <a:pt x="72631" y="0"/>
                  <a:pt x="77056" y="0"/>
                </a:cubicBezTo>
                <a:close/>
                <a:moveTo>
                  <a:pt x="77056" y="50568"/>
                </a:moveTo>
                <a:cubicBezTo>
                  <a:pt x="73053" y="50568"/>
                  <a:pt x="69832" y="53789"/>
                  <a:pt x="69832" y="57792"/>
                </a:cubicBezTo>
                <a:lnTo>
                  <a:pt x="69832" y="91504"/>
                </a:lnTo>
                <a:cubicBezTo>
                  <a:pt x="69832" y="95508"/>
                  <a:pt x="73053" y="98728"/>
                  <a:pt x="77056" y="98728"/>
                </a:cubicBezTo>
                <a:cubicBezTo>
                  <a:pt x="81059" y="98728"/>
                  <a:pt x="84280" y="95508"/>
                  <a:pt x="84280" y="91504"/>
                </a:cubicBezTo>
                <a:lnTo>
                  <a:pt x="84280" y="57792"/>
                </a:lnTo>
                <a:cubicBezTo>
                  <a:pt x="84280" y="53789"/>
                  <a:pt x="81059" y="50568"/>
                  <a:pt x="77056" y="50568"/>
                </a:cubicBezTo>
                <a:close/>
                <a:moveTo>
                  <a:pt x="85093" y="115584"/>
                </a:moveTo>
                <a:cubicBezTo>
                  <a:pt x="85276" y="112601"/>
                  <a:pt x="83788" y="109763"/>
                  <a:pt x="81231" y="108216"/>
                </a:cubicBezTo>
                <a:cubicBezTo>
                  <a:pt x="78673" y="106669"/>
                  <a:pt x="75469" y="106669"/>
                  <a:pt x="72912" y="108216"/>
                </a:cubicBezTo>
                <a:cubicBezTo>
                  <a:pt x="70354" y="109763"/>
                  <a:pt x="68867" y="112601"/>
                  <a:pt x="69050" y="115584"/>
                </a:cubicBezTo>
                <a:cubicBezTo>
                  <a:pt x="68867" y="118567"/>
                  <a:pt x="70354" y="121406"/>
                  <a:pt x="72912" y="122952"/>
                </a:cubicBezTo>
                <a:cubicBezTo>
                  <a:pt x="75469" y="124499"/>
                  <a:pt x="78673" y="124499"/>
                  <a:pt x="81231" y="122952"/>
                </a:cubicBezTo>
                <a:cubicBezTo>
                  <a:pt x="83788" y="121406"/>
                  <a:pt x="85276" y="118567"/>
                  <a:pt x="85093" y="115584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3" name="Text 21"/>
          <p:cNvSpPr/>
          <p:nvPr/>
        </p:nvSpPr>
        <p:spPr>
          <a:xfrm>
            <a:off x="941740" y="6004922"/>
            <a:ext cx="4303217" cy="5051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13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Newcomer 决定 </a:t>
            </a:r>
            <a:r>
              <a:rPr lang="en-US" sz="1213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Venture into the deep forest</a:t>
            </a:r>
            <a:r>
              <a:rPr lang="en-US" sz="1213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(冒险进入深林)。</a:t>
            </a:r>
            <a:endParaRPr lang="en-US" sz="1600" dirty="0"/>
          </a:p>
        </p:txBody>
      </p:sp>
      <p:pic>
        <p:nvPicPr>
          <p:cNvPr id="24" name="Image 0" descr="https://kimi-web-img.moonshot.cn/img/img.freepik.com/8715339049d2b324d5e164240a8bcd91b00d710a.jpg"/>
          <p:cNvPicPr>
            <a:picLocks noChangeAspect="1"/>
          </p:cNvPicPr>
          <p:nvPr/>
        </p:nvPicPr>
        <p:blipFill>
          <a:blip r:embed="rId3"/>
          <a:srcRect l="13207" r="13206"/>
          <a:stretch/>
        </p:blipFill>
        <p:spPr>
          <a:xfrm>
            <a:off x="5794625" y="342472"/>
            <a:ext cx="6053191" cy="5479551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arket-resized.envatousercontent.com/bc46f69b31d29cc7a30d3e9b606b9c873fd44f2d.JPG"/>
          <p:cNvPicPr>
            <a:picLocks noChangeAspect="1"/>
          </p:cNvPicPr>
          <p:nvPr/>
        </p:nvPicPr>
        <p:blipFill>
          <a:blip r:embed="rId3"/>
          <a:srcRect t="21988" b="21988"/>
          <a:stretch/>
        </p:blipFill>
        <p:spPr>
          <a:xfrm>
            <a:off x="357537" y="357537"/>
            <a:ext cx="6024493" cy="5720587"/>
          </a:xfrm>
          <a:prstGeom prst="roundRect">
            <a:avLst>
              <a:gd name="adj" fmla="val 250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6667724" y="357537"/>
            <a:ext cx="1716176" cy="294968"/>
          </a:xfrm>
          <a:custGeom>
            <a:avLst/>
            <a:gdLst/>
            <a:ahLst/>
            <a:cxnLst/>
            <a:rect l="l" t="t" r="r" b="b"/>
            <a:pathLst>
              <a:path w="1716176" h="294968">
                <a:moveTo>
                  <a:pt x="147484" y="0"/>
                </a:moveTo>
                <a:lnTo>
                  <a:pt x="1568692" y="0"/>
                </a:lnTo>
                <a:cubicBezTo>
                  <a:pt x="1650091" y="0"/>
                  <a:pt x="1716176" y="66085"/>
                  <a:pt x="1716176" y="147484"/>
                </a:cubicBezTo>
                <a:lnTo>
                  <a:pt x="1716176" y="147484"/>
                </a:lnTo>
                <a:cubicBezTo>
                  <a:pt x="1716176" y="228882"/>
                  <a:pt x="1650091" y="294968"/>
                  <a:pt x="1568692" y="294968"/>
                </a:cubicBezTo>
                <a:lnTo>
                  <a:pt x="147484" y="294968"/>
                </a:lnTo>
                <a:cubicBezTo>
                  <a:pt x="66085" y="294968"/>
                  <a:pt x="0" y="228882"/>
                  <a:pt x="0" y="147484"/>
                </a:cubicBezTo>
                <a:lnTo>
                  <a:pt x="0" y="147484"/>
                </a:lnTo>
                <a:cubicBezTo>
                  <a:pt x="0" y="66085"/>
                  <a:pt x="66085" y="0"/>
                  <a:pt x="147484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810738" y="429044"/>
            <a:ext cx="1503330" cy="1573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2 · THE DEAL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667724" y="757976"/>
            <a:ext cx="5434557" cy="536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223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Acquire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67724" y="1365788"/>
            <a:ext cx="5273666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9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[əˈkwaɪər]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674874" y="1873387"/>
            <a:ext cx="5144952" cy="4893174"/>
          </a:xfrm>
          <a:custGeom>
            <a:avLst/>
            <a:gdLst/>
            <a:ahLst/>
            <a:cxnLst/>
            <a:rect l="l" t="t" r="r" b="b"/>
            <a:pathLst>
              <a:path w="5144952" h="5064507">
                <a:moveTo>
                  <a:pt x="143022" y="0"/>
                </a:moveTo>
                <a:lnTo>
                  <a:pt x="5001931" y="0"/>
                </a:lnTo>
                <a:cubicBezTo>
                  <a:pt x="5080920" y="0"/>
                  <a:pt x="5144952" y="64033"/>
                  <a:pt x="5144952" y="143022"/>
                </a:cubicBezTo>
                <a:lnTo>
                  <a:pt x="5144952" y="4921485"/>
                </a:lnTo>
                <a:cubicBezTo>
                  <a:pt x="5144952" y="5000421"/>
                  <a:pt x="5080867" y="5064507"/>
                  <a:pt x="5001931" y="5064507"/>
                </a:cubicBezTo>
                <a:lnTo>
                  <a:pt x="143022" y="5064507"/>
                </a:lnTo>
                <a:cubicBezTo>
                  <a:pt x="64033" y="5064507"/>
                  <a:pt x="0" y="5000474"/>
                  <a:pt x="0" y="4921485"/>
                </a:cubicBezTo>
                <a:lnTo>
                  <a:pt x="0" y="143022"/>
                </a:lnTo>
                <a:cubicBezTo>
                  <a:pt x="0" y="64033"/>
                  <a:pt x="64033" y="0"/>
                  <a:pt x="143022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E07A5F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915541" y="2103880"/>
            <a:ext cx="301672" cy="268152"/>
          </a:xfrm>
          <a:custGeom>
            <a:avLst/>
            <a:gdLst/>
            <a:ahLst/>
            <a:cxnLst/>
            <a:rect l="l" t="t" r="r" b="b"/>
            <a:pathLst>
              <a:path w="301672" h="268152">
                <a:moveTo>
                  <a:pt x="83798" y="0"/>
                </a:moveTo>
                <a:cubicBezTo>
                  <a:pt x="93068" y="0"/>
                  <a:pt x="100557" y="7489"/>
                  <a:pt x="100557" y="16760"/>
                </a:cubicBezTo>
                <a:lnTo>
                  <a:pt x="100557" y="33519"/>
                </a:lnTo>
                <a:lnTo>
                  <a:pt x="167595" y="33519"/>
                </a:lnTo>
                <a:cubicBezTo>
                  <a:pt x="176865" y="33519"/>
                  <a:pt x="184355" y="41008"/>
                  <a:pt x="184355" y="50279"/>
                </a:cubicBezTo>
                <a:cubicBezTo>
                  <a:pt x="184355" y="59549"/>
                  <a:pt x="176865" y="67038"/>
                  <a:pt x="167595" y="67038"/>
                </a:cubicBezTo>
                <a:lnTo>
                  <a:pt x="162567" y="67038"/>
                </a:lnTo>
                <a:lnTo>
                  <a:pt x="158168" y="79136"/>
                </a:lnTo>
                <a:cubicBezTo>
                  <a:pt x="149579" y="102809"/>
                  <a:pt x="136643" y="124440"/>
                  <a:pt x="120354" y="143032"/>
                </a:cubicBezTo>
                <a:cubicBezTo>
                  <a:pt x="127791" y="147641"/>
                  <a:pt x="135543" y="151726"/>
                  <a:pt x="143608" y="155340"/>
                </a:cubicBezTo>
                <a:lnTo>
                  <a:pt x="170004" y="167072"/>
                </a:lnTo>
                <a:lnTo>
                  <a:pt x="202581" y="93749"/>
                </a:lnTo>
                <a:cubicBezTo>
                  <a:pt x="205252" y="87673"/>
                  <a:pt x="211275" y="83798"/>
                  <a:pt x="217874" y="83798"/>
                </a:cubicBezTo>
                <a:cubicBezTo>
                  <a:pt x="224473" y="83798"/>
                  <a:pt x="230496" y="87673"/>
                  <a:pt x="233167" y="93749"/>
                </a:cubicBezTo>
                <a:lnTo>
                  <a:pt x="300205" y="244584"/>
                </a:lnTo>
                <a:cubicBezTo>
                  <a:pt x="303976" y="253069"/>
                  <a:pt x="300153" y="262968"/>
                  <a:pt x="291721" y="266686"/>
                </a:cubicBezTo>
                <a:cubicBezTo>
                  <a:pt x="283288" y="270405"/>
                  <a:pt x="273337" y="266634"/>
                  <a:pt x="269619" y="258202"/>
                </a:cubicBezTo>
                <a:lnTo>
                  <a:pt x="259144" y="234633"/>
                </a:lnTo>
                <a:lnTo>
                  <a:pt x="176656" y="234633"/>
                </a:lnTo>
                <a:lnTo>
                  <a:pt x="166181" y="258202"/>
                </a:lnTo>
                <a:cubicBezTo>
                  <a:pt x="162410" y="266686"/>
                  <a:pt x="152512" y="270457"/>
                  <a:pt x="144080" y="266686"/>
                </a:cubicBezTo>
                <a:cubicBezTo>
                  <a:pt x="135647" y="262915"/>
                  <a:pt x="131824" y="253017"/>
                  <a:pt x="135595" y="244584"/>
                </a:cubicBezTo>
                <a:lnTo>
                  <a:pt x="156440" y="197710"/>
                </a:lnTo>
                <a:lnTo>
                  <a:pt x="130043" y="185978"/>
                </a:lnTo>
                <a:cubicBezTo>
                  <a:pt x="117998" y="180636"/>
                  <a:pt x="106475" y="174247"/>
                  <a:pt x="95582" y="166914"/>
                </a:cubicBezTo>
                <a:cubicBezTo>
                  <a:pt x="84426" y="175923"/>
                  <a:pt x="72223" y="183779"/>
                  <a:pt x="59182" y="190325"/>
                </a:cubicBezTo>
                <a:lnTo>
                  <a:pt x="41008" y="199334"/>
                </a:lnTo>
                <a:cubicBezTo>
                  <a:pt x="32733" y="203471"/>
                  <a:pt x="22678" y="200119"/>
                  <a:pt x="18540" y="191844"/>
                </a:cubicBezTo>
                <a:cubicBezTo>
                  <a:pt x="14403" y="183569"/>
                  <a:pt x="17755" y="173514"/>
                  <a:pt x="26030" y="169376"/>
                </a:cubicBezTo>
                <a:lnTo>
                  <a:pt x="44099" y="160315"/>
                </a:lnTo>
                <a:cubicBezTo>
                  <a:pt x="52635" y="156021"/>
                  <a:pt x="60753" y="151045"/>
                  <a:pt x="68400" y="145494"/>
                </a:cubicBezTo>
                <a:cubicBezTo>
                  <a:pt x="61172" y="138842"/>
                  <a:pt x="54364" y="131667"/>
                  <a:pt x="48027" y="124073"/>
                </a:cubicBezTo>
                <a:lnTo>
                  <a:pt x="42737" y="117683"/>
                </a:lnTo>
                <a:cubicBezTo>
                  <a:pt x="36819" y="110561"/>
                  <a:pt x="37761" y="99981"/>
                  <a:pt x="44884" y="94063"/>
                </a:cubicBezTo>
                <a:cubicBezTo>
                  <a:pt x="52007" y="88145"/>
                  <a:pt x="62586" y="89087"/>
                  <a:pt x="68505" y="96210"/>
                </a:cubicBezTo>
                <a:lnTo>
                  <a:pt x="73847" y="102600"/>
                </a:lnTo>
                <a:cubicBezTo>
                  <a:pt x="79870" y="109880"/>
                  <a:pt x="86469" y="116636"/>
                  <a:pt x="93434" y="122868"/>
                </a:cubicBezTo>
                <a:cubicBezTo>
                  <a:pt x="107837" y="106947"/>
                  <a:pt x="119202" y="88249"/>
                  <a:pt x="126692" y="67667"/>
                </a:cubicBezTo>
                <a:lnTo>
                  <a:pt x="126953" y="67038"/>
                </a:lnTo>
                <a:lnTo>
                  <a:pt x="16812" y="67038"/>
                </a:lnTo>
                <a:cubicBezTo>
                  <a:pt x="7489" y="67038"/>
                  <a:pt x="0" y="59549"/>
                  <a:pt x="0" y="50279"/>
                </a:cubicBezTo>
                <a:cubicBezTo>
                  <a:pt x="0" y="41008"/>
                  <a:pt x="7489" y="33519"/>
                  <a:pt x="16760" y="33519"/>
                </a:cubicBezTo>
                <a:lnTo>
                  <a:pt x="67038" y="33519"/>
                </a:lnTo>
                <a:lnTo>
                  <a:pt x="67038" y="16760"/>
                </a:lnTo>
                <a:cubicBezTo>
                  <a:pt x="67038" y="7489"/>
                  <a:pt x="74528" y="0"/>
                  <a:pt x="83798" y="0"/>
                </a:cubicBezTo>
                <a:close/>
                <a:moveTo>
                  <a:pt x="217874" y="141828"/>
                </a:moveTo>
                <a:lnTo>
                  <a:pt x="191530" y="201114"/>
                </a:lnTo>
                <a:lnTo>
                  <a:pt x="244218" y="201114"/>
                </a:lnTo>
                <a:lnTo>
                  <a:pt x="217874" y="141828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9" name="Text 6"/>
          <p:cNvSpPr/>
          <p:nvPr/>
        </p:nvSpPr>
        <p:spPr>
          <a:xfrm>
            <a:off x="7338999" y="2095055"/>
            <a:ext cx="965349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9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96547" y="2488232"/>
            <a:ext cx="4835683" cy="4379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111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v.</a:t>
            </a:r>
            <a:r>
              <a:rPr lang="en-US" sz="211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获得；取得；习得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965820" y="3111573"/>
            <a:ext cx="201114" cy="268152"/>
          </a:xfrm>
          <a:custGeom>
            <a:avLst/>
            <a:gdLst/>
            <a:ahLst/>
            <a:cxnLst/>
            <a:rect l="l" t="t" r="r" b="b"/>
            <a:pathLst>
              <a:path w="201114" h="268152">
                <a:moveTo>
                  <a:pt x="153402" y="201114"/>
                </a:moveTo>
                <a:cubicBezTo>
                  <a:pt x="157225" y="189435"/>
                  <a:pt x="164872" y="178856"/>
                  <a:pt x="173514" y="169743"/>
                </a:cubicBezTo>
                <a:cubicBezTo>
                  <a:pt x="190640" y="151726"/>
                  <a:pt x="201114" y="127372"/>
                  <a:pt x="201114" y="100557"/>
                </a:cubicBezTo>
                <a:cubicBezTo>
                  <a:pt x="201114" y="45041"/>
                  <a:pt x="156073" y="0"/>
                  <a:pt x="100557" y="0"/>
                </a:cubicBezTo>
                <a:cubicBezTo>
                  <a:pt x="45041" y="0"/>
                  <a:pt x="0" y="45041"/>
                  <a:pt x="0" y="100557"/>
                </a:cubicBezTo>
                <a:cubicBezTo>
                  <a:pt x="0" y="127372"/>
                  <a:pt x="10475" y="151726"/>
                  <a:pt x="27601" y="169743"/>
                </a:cubicBezTo>
                <a:cubicBezTo>
                  <a:pt x="36242" y="178856"/>
                  <a:pt x="43941" y="189435"/>
                  <a:pt x="47712" y="201114"/>
                </a:cubicBezTo>
                <a:lnTo>
                  <a:pt x="153350" y="201114"/>
                </a:lnTo>
                <a:close/>
                <a:moveTo>
                  <a:pt x="150836" y="226254"/>
                </a:moveTo>
                <a:lnTo>
                  <a:pt x="50279" y="226254"/>
                </a:lnTo>
                <a:lnTo>
                  <a:pt x="50279" y="234633"/>
                </a:lnTo>
                <a:cubicBezTo>
                  <a:pt x="50279" y="257783"/>
                  <a:pt x="69028" y="276532"/>
                  <a:pt x="92177" y="276532"/>
                </a:cubicBezTo>
                <a:lnTo>
                  <a:pt x="108937" y="276532"/>
                </a:lnTo>
                <a:cubicBezTo>
                  <a:pt x="132086" y="276532"/>
                  <a:pt x="150836" y="257783"/>
                  <a:pt x="150836" y="234633"/>
                </a:cubicBezTo>
                <a:lnTo>
                  <a:pt x="150836" y="226254"/>
                </a:lnTo>
                <a:close/>
                <a:moveTo>
                  <a:pt x="96367" y="58658"/>
                </a:moveTo>
                <a:cubicBezTo>
                  <a:pt x="75523" y="58658"/>
                  <a:pt x="58658" y="75523"/>
                  <a:pt x="58658" y="96367"/>
                </a:cubicBezTo>
                <a:cubicBezTo>
                  <a:pt x="58658" y="103333"/>
                  <a:pt x="53054" y="108937"/>
                  <a:pt x="46089" y="108937"/>
                </a:cubicBezTo>
                <a:cubicBezTo>
                  <a:pt x="39123" y="108937"/>
                  <a:pt x="33519" y="103333"/>
                  <a:pt x="33519" y="96367"/>
                </a:cubicBezTo>
                <a:cubicBezTo>
                  <a:pt x="33519" y="61644"/>
                  <a:pt x="61644" y="33519"/>
                  <a:pt x="96367" y="33519"/>
                </a:cubicBezTo>
                <a:cubicBezTo>
                  <a:pt x="103333" y="33519"/>
                  <a:pt x="108937" y="39123"/>
                  <a:pt x="108937" y="46089"/>
                </a:cubicBezTo>
                <a:cubicBezTo>
                  <a:pt x="108937" y="53054"/>
                  <a:pt x="103333" y="58658"/>
                  <a:pt x="96367" y="58658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9"/>
          <p:cNvSpPr/>
          <p:nvPr/>
        </p:nvSpPr>
        <p:spPr>
          <a:xfrm>
            <a:off x="7338999" y="3102748"/>
            <a:ext cx="965349" cy="2860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9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96547" y="3495925"/>
            <a:ext cx="4701607" cy="902780"/>
          </a:xfrm>
          <a:custGeom>
            <a:avLst/>
            <a:gdLst/>
            <a:ahLst/>
            <a:cxnLst/>
            <a:rect l="l" t="t" r="r" b="b"/>
            <a:pathLst>
              <a:path w="4701607" h="902780">
                <a:moveTo>
                  <a:pt x="107259" y="0"/>
                </a:moveTo>
                <a:lnTo>
                  <a:pt x="4594348" y="0"/>
                </a:lnTo>
                <a:cubicBezTo>
                  <a:pt x="4653585" y="0"/>
                  <a:pt x="4701607" y="48022"/>
                  <a:pt x="4701607" y="107259"/>
                </a:cubicBezTo>
                <a:lnTo>
                  <a:pt x="4701607" y="795521"/>
                </a:lnTo>
                <a:cubicBezTo>
                  <a:pt x="4701607" y="854758"/>
                  <a:pt x="4653585" y="902780"/>
                  <a:pt x="4594348" y="902780"/>
                </a:cubicBezTo>
                <a:lnTo>
                  <a:pt x="107259" y="902780"/>
                </a:lnTo>
                <a:cubicBezTo>
                  <a:pt x="48022" y="902780"/>
                  <a:pt x="0" y="854758"/>
                  <a:pt x="0" y="795521"/>
                </a:cubicBezTo>
                <a:lnTo>
                  <a:pt x="0" y="107259"/>
                </a:lnTo>
                <a:cubicBezTo>
                  <a:pt x="0" y="48061"/>
                  <a:pt x="48061" y="0"/>
                  <a:pt x="107259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039562" y="3638939"/>
            <a:ext cx="4504962" cy="294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8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+ Quire </a:t>
            </a:r>
            <a:r>
              <a:rPr lang="en-US" sz="1408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(Request / 要求)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039562" y="4000945"/>
            <a:ext cx="4496023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7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想要得到，必须先要求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14424" y="4573004"/>
            <a:ext cx="4683730" cy="1367578"/>
          </a:xfrm>
          <a:custGeom>
            <a:avLst/>
            <a:gdLst/>
            <a:ahLst/>
            <a:cxnLst/>
            <a:rect l="l" t="t" r="r" b="b"/>
            <a:pathLst>
              <a:path w="4683730" h="1367578">
                <a:moveTo>
                  <a:pt x="35754" y="0"/>
                </a:moveTo>
                <a:lnTo>
                  <a:pt x="4576471" y="0"/>
                </a:lnTo>
                <a:cubicBezTo>
                  <a:pt x="4635709" y="0"/>
                  <a:pt x="4683730" y="48022"/>
                  <a:pt x="4683730" y="107259"/>
                </a:cubicBezTo>
                <a:lnTo>
                  <a:pt x="4683730" y="1260319"/>
                </a:lnTo>
                <a:cubicBezTo>
                  <a:pt x="4683730" y="1319556"/>
                  <a:pt x="4635709" y="1367578"/>
                  <a:pt x="4576471" y="1367578"/>
                </a:cubicBezTo>
                <a:lnTo>
                  <a:pt x="35754" y="1367578"/>
                </a:lnTo>
                <a:cubicBezTo>
                  <a:pt x="16007" y="1367578"/>
                  <a:pt x="0" y="1351570"/>
                  <a:pt x="0" y="1331824"/>
                </a:cubicBezTo>
                <a:lnTo>
                  <a:pt x="0" y="35754"/>
                </a:lnTo>
                <a:cubicBezTo>
                  <a:pt x="0" y="16007"/>
                  <a:pt x="16007" y="0"/>
                  <a:pt x="35754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914424" y="4573004"/>
            <a:ext cx="35754" cy="1367578"/>
          </a:xfrm>
          <a:custGeom>
            <a:avLst/>
            <a:gdLst/>
            <a:ahLst/>
            <a:cxnLst/>
            <a:rect l="l" t="t" r="r" b="b"/>
            <a:pathLst>
              <a:path w="35754" h="1367578">
                <a:moveTo>
                  <a:pt x="35754" y="0"/>
                </a:moveTo>
                <a:lnTo>
                  <a:pt x="35754" y="0"/>
                </a:lnTo>
                <a:lnTo>
                  <a:pt x="35754" y="1367578"/>
                </a:lnTo>
                <a:lnTo>
                  <a:pt x="35754" y="1367578"/>
                </a:lnTo>
                <a:cubicBezTo>
                  <a:pt x="16007" y="1367578"/>
                  <a:pt x="0" y="1351570"/>
                  <a:pt x="0" y="1331824"/>
                </a:cubicBezTo>
                <a:lnTo>
                  <a:pt x="0" y="35754"/>
                </a:lnTo>
                <a:cubicBezTo>
                  <a:pt x="0" y="16007"/>
                  <a:pt x="16007" y="0"/>
                  <a:pt x="35754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Shape 15"/>
          <p:cNvSpPr/>
          <p:nvPr/>
        </p:nvSpPr>
        <p:spPr>
          <a:xfrm>
            <a:off x="7088723" y="4733895"/>
            <a:ext cx="241337" cy="214522"/>
          </a:xfrm>
          <a:custGeom>
            <a:avLst/>
            <a:gdLst/>
            <a:ahLst/>
            <a:cxnLst/>
            <a:rect l="l" t="t" r="r" b="b"/>
            <a:pathLst>
              <a:path w="241337" h="214522">
                <a:moveTo>
                  <a:pt x="26815" y="26815"/>
                </a:moveTo>
                <a:cubicBezTo>
                  <a:pt x="26815" y="19399"/>
                  <a:pt x="32807" y="13408"/>
                  <a:pt x="40223" y="13408"/>
                </a:cubicBezTo>
                <a:lnTo>
                  <a:pt x="187707" y="13408"/>
                </a:lnTo>
                <a:cubicBezTo>
                  <a:pt x="217329" y="13408"/>
                  <a:pt x="241337" y="37416"/>
                  <a:pt x="241337" y="67038"/>
                </a:cubicBezTo>
                <a:cubicBezTo>
                  <a:pt x="241337" y="96661"/>
                  <a:pt x="217329" y="120669"/>
                  <a:pt x="187707" y="120669"/>
                </a:cubicBezTo>
                <a:cubicBezTo>
                  <a:pt x="187707" y="142875"/>
                  <a:pt x="169690" y="160891"/>
                  <a:pt x="147484" y="160891"/>
                </a:cubicBezTo>
                <a:lnTo>
                  <a:pt x="67038" y="160891"/>
                </a:lnTo>
                <a:cubicBezTo>
                  <a:pt x="44832" y="160891"/>
                  <a:pt x="26815" y="142875"/>
                  <a:pt x="26815" y="120669"/>
                </a:cubicBezTo>
                <a:lnTo>
                  <a:pt x="26815" y="26815"/>
                </a:lnTo>
                <a:close/>
                <a:moveTo>
                  <a:pt x="214522" y="67038"/>
                </a:moveTo>
                <a:cubicBezTo>
                  <a:pt x="214522" y="52248"/>
                  <a:pt x="202497" y="40223"/>
                  <a:pt x="187707" y="40223"/>
                </a:cubicBezTo>
                <a:lnTo>
                  <a:pt x="187707" y="93853"/>
                </a:lnTo>
                <a:cubicBezTo>
                  <a:pt x="202497" y="93853"/>
                  <a:pt x="214522" y="81828"/>
                  <a:pt x="214522" y="67038"/>
                </a:cubicBezTo>
                <a:close/>
                <a:moveTo>
                  <a:pt x="26815" y="187707"/>
                </a:moveTo>
                <a:lnTo>
                  <a:pt x="187707" y="187707"/>
                </a:lnTo>
                <a:cubicBezTo>
                  <a:pt x="195123" y="187707"/>
                  <a:pt x="201114" y="193698"/>
                  <a:pt x="201114" y="201114"/>
                </a:cubicBezTo>
                <a:cubicBezTo>
                  <a:pt x="201114" y="208530"/>
                  <a:pt x="195123" y="214522"/>
                  <a:pt x="187707" y="214522"/>
                </a:cubicBezTo>
                <a:lnTo>
                  <a:pt x="26815" y="214522"/>
                </a:lnTo>
                <a:cubicBezTo>
                  <a:pt x="19399" y="214522"/>
                  <a:pt x="13408" y="208530"/>
                  <a:pt x="13408" y="201114"/>
                </a:cubicBezTo>
                <a:cubicBezTo>
                  <a:pt x="13408" y="193698"/>
                  <a:pt x="19399" y="187707"/>
                  <a:pt x="26815" y="187707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9" name="Text 16"/>
          <p:cNvSpPr/>
          <p:nvPr/>
        </p:nvSpPr>
        <p:spPr>
          <a:xfrm>
            <a:off x="7450729" y="4716018"/>
            <a:ext cx="446921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8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习语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075315" y="5080713"/>
            <a:ext cx="1439309" cy="200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8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 acquired taste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075315" y="5364054"/>
            <a:ext cx="4451331" cy="4290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6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需要慢慢培养的爱好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126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(比如喝黑咖啡、听爵士乐)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896547" y="6079127"/>
            <a:ext cx="4701607" cy="545243"/>
          </a:xfrm>
          <a:custGeom>
            <a:avLst/>
            <a:gdLst/>
            <a:ahLst/>
            <a:cxnLst/>
            <a:rect l="l" t="t" r="r" b="b"/>
            <a:pathLst>
              <a:path w="4701607" h="545243">
                <a:moveTo>
                  <a:pt x="107260" y="0"/>
                </a:moveTo>
                <a:lnTo>
                  <a:pt x="4594347" y="0"/>
                </a:lnTo>
                <a:cubicBezTo>
                  <a:pt x="4653585" y="0"/>
                  <a:pt x="4701607" y="48022"/>
                  <a:pt x="4701607" y="107260"/>
                </a:cubicBezTo>
                <a:lnTo>
                  <a:pt x="4701607" y="437983"/>
                </a:lnTo>
                <a:cubicBezTo>
                  <a:pt x="4701607" y="497221"/>
                  <a:pt x="4653585" y="545243"/>
                  <a:pt x="4594347" y="545243"/>
                </a:cubicBezTo>
                <a:lnTo>
                  <a:pt x="107260" y="545243"/>
                </a:lnTo>
                <a:cubicBezTo>
                  <a:pt x="48022" y="545243"/>
                  <a:pt x="0" y="497221"/>
                  <a:pt x="0" y="437983"/>
                </a:cubicBezTo>
                <a:lnTo>
                  <a:pt x="0" y="107260"/>
                </a:lnTo>
                <a:cubicBezTo>
                  <a:pt x="0" y="48062"/>
                  <a:pt x="48062" y="0"/>
                  <a:pt x="10726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7041796" y="6243597"/>
            <a:ext cx="201114" cy="160891"/>
          </a:xfrm>
          <a:custGeom>
            <a:avLst/>
            <a:gdLst/>
            <a:ahLst/>
            <a:cxnLst/>
            <a:rect l="l" t="t" r="r" b="b"/>
            <a:pathLst>
              <a:path w="201114" h="160891">
                <a:moveTo>
                  <a:pt x="140780" y="20111"/>
                </a:moveTo>
                <a:cubicBezTo>
                  <a:pt x="174090" y="20111"/>
                  <a:pt x="201114" y="47136"/>
                  <a:pt x="201114" y="80446"/>
                </a:cubicBezTo>
                <a:cubicBezTo>
                  <a:pt x="201114" y="113755"/>
                  <a:pt x="174090" y="140780"/>
                  <a:pt x="140780" y="140780"/>
                </a:cubicBezTo>
                <a:lnTo>
                  <a:pt x="60334" y="140780"/>
                </a:lnTo>
                <a:cubicBezTo>
                  <a:pt x="27025" y="140780"/>
                  <a:pt x="0" y="113755"/>
                  <a:pt x="0" y="80446"/>
                </a:cubicBezTo>
                <a:cubicBezTo>
                  <a:pt x="0" y="47136"/>
                  <a:pt x="27025" y="20111"/>
                  <a:pt x="60334" y="20111"/>
                </a:cubicBezTo>
                <a:lnTo>
                  <a:pt x="140780" y="20111"/>
                </a:lnTo>
                <a:close/>
                <a:moveTo>
                  <a:pt x="60334" y="55306"/>
                </a:moveTo>
                <a:cubicBezTo>
                  <a:pt x="56155" y="55306"/>
                  <a:pt x="52793" y="58669"/>
                  <a:pt x="52793" y="62848"/>
                </a:cubicBezTo>
                <a:lnTo>
                  <a:pt x="52793" y="72904"/>
                </a:lnTo>
                <a:lnTo>
                  <a:pt x="42737" y="72904"/>
                </a:lnTo>
                <a:cubicBezTo>
                  <a:pt x="38557" y="72904"/>
                  <a:pt x="35195" y="76266"/>
                  <a:pt x="35195" y="80446"/>
                </a:cubicBezTo>
                <a:cubicBezTo>
                  <a:pt x="35195" y="84625"/>
                  <a:pt x="38557" y="87988"/>
                  <a:pt x="42737" y="87988"/>
                </a:cubicBezTo>
                <a:lnTo>
                  <a:pt x="52793" y="87988"/>
                </a:lnTo>
                <a:lnTo>
                  <a:pt x="52793" y="98043"/>
                </a:lnTo>
                <a:cubicBezTo>
                  <a:pt x="52793" y="102223"/>
                  <a:pt x="56155" y="105585"/>
                  <a:pt x="60334" y="105585"/>
                </a:cubicBezTo>
                <a:cubicBezTo>
                  <a:pt x="64514" y="105585"/>
                  <a:pt x="67876" y="102223"/>
                  <a:pt x="67876" y="98043"/>
                </a:cubicBezTo>
                <a:lnTo>
                  <a:pt x="67876" y="87988"/>
                </a:lnTo>
                <a:lnTo>
                  <a:pt x="77932" y="87988"/>
                </a:lnTo>
                <a:cubicBezTo>
                  <a:pt x="82111" y="87988"/>
                  <a:pt x="85474" y="84625"/>
                  <a:pt x="85474" y="80446"/>
                </a:cubicBezTo>
                <a:cubicBezTo>
                  <a:pt x="85474" y="76266"/>
                  <a:pt x="82111" y="72904"/>
                  <a:pt x="77932" y="72904"/>
                </a:cubicBezTo>
                <a:lnTo>
                  <a:pt x="67876" y="72904"/>
                </a:lnTo>
                <a:lnTo>
                  <a:pt x="67876" y="62848"/>
                </a:lnTo>
                <a:cubicBezTo>
                  <a:pt x="67876" y="58669"/>
                  <a:pt x="64514" y="55306"/>
                  <a:pt x="60334" y="55306"/>
                </a:cubicBezTo>
                <a:close/>
                <a:moveTo>
                  <a:pt x="135752" y="85474"/>
                </a:moveTo>
                <a:cubicBezTo>
                  <a:pt x="130202" y="85474"/>
                  <a:pt x="125696" y="89979"/>
                  <a:pt x="125696" y="95529"/>
                </a:cubicBezTo>
                <a:cubicBezTo>
                  <a:pt x="125696" y="101079"/>
                  <a:pt x="130202" y="105585"/>
                  <a:pt x="135752" y="105585"/>
                </a:cubicBezTo>
                <a:cubicBezTo>
                  <a:pt x="141302" y="105585"/>
                  <a:pt x="145808" y="101079"/>
                  <a:pt x="145808" y="95529"/>
                </a:cubicBezTo>
                <a:cubicBezTo>
                  <a:pt x="145808" y="89979"/>
                  <a:pt x="141302" y="85474"/>
                  <a:pt x="135752" y="85474"/>
                </a:cubicBezTo>
                <a:close/>
                <a:moveTo>
                  <a:pt x="155864" y="55306"/>
                </a:moveTo>
                <a:cubicBezTo>
                  <a:pt x="150314" y="55306"/>
                  <a:pt x="145808" y="59812"/>
                  <a:pt x="145808" y="65362"/>
                </a:cubicBezTo>
                <a:cubicBezTo>
                  <a:pt x="145808" y="70912"/>
                  <a:pt x="150314" y="75418"/>
                  <a:pt x="155864" y="75418"/>
                </a:cubicBezTo>
                <a:cubicBezTo>
                  <a:pt x="161414" y="75418"/>
                  <a:pt x="165919" y="70912"/>
                  <a:pt x="165919" y="65362"/>
                </a:cubicBezTo>
                <a:cubicBezTo>
                  <a:pt x="165919" y="59812"/>
                  <a:pt x="161414" y="55306"/>
                  <a:pt x="155864" y="55306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4" name="Text 21"/>
          <p:cNvSpPr/>
          <p:nvPr/>
        </p:nvSpPr>
        <p:spPr>
          <a:xfrm>
            <a:off x="7295473" y="6222142"/>
            <a:ext cx="4240112" cy="2592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67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"Item </a:t>
            </a:r>
            <a:r>
              <a:rPr lang="en-US" sz="1267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Acquired</a:t>
            </a:r>
            <a:r>
              <a:rPr lang="en-US" sz="1267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!" —— 游戏中获得宝箱的经典提示。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3206" y="317500"/>
            <a:ext cx="1524000" cy="261937"/>
          </a:xfrm>
          <a:custGeom>
            <a:avLst/>
            <a:gdLst/>
            <a:ahLst/>
            <a:cxnLst/>
            <a:rect l="l" t="t" r="r" b="b"/>
            <a:pathLst>
              <a:path w="1524000" h="261937">
                <a:moveTo>
                  <a:pt x="130969" y="0"/>
                </a:moveTo>
                <a:lnTo>
                  <a:pt x="1393031" y="0"/>
                </a:lnTo>
                <a:cubicBezTo>
                  <a:pt x="1465315" y="0"/>
                  <a:pt x="1524000" y="58685"/>
                  <a:pt x="1524000" y="130969"/>
                </a:cubicBezTo>
                <a:lnTo>
                  <a:pt x="1524000" y="130969"/>
                </a:lnTo>
                <a:cubicBezTo>
                  <a:pt x="1524000" y="203252"/>
                  <a:pt x="1465315" y="261937"/>
                  <a:pt x="1393031" y="261937"/>
                </a:cubicBezTo>
                <a:lnTo>
                  <a:pt x="130969" y="261937"/>
                </a:lnTo>
                <a:cubicBezTo>
                  <a:pt x="58685" y="261937"/>
                  <a:pt x="0" y="203252"/>
                  <a:pt x="0" y="130969"/>
                </a:cubicBezTo>
                <a:lnTo>
                  <a:pt x="0" y="130969"/>
                </a:lnTo>
                <a:cubicBezTo>
                  <a:pt x="0" y="58685"/>
                  <a:pt x="58685" y="0"/>
                  <a:pt x="130969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428456" y="381000"/>
            <a:ext cx="1334988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2 · THE DEAL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98438" y="673098"/>
            <a:ext cx="117951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7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Deceive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69875" y="1212848"/>
            <a:ext cx="11652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[dɪˈsiːv]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3850" y="1663606"/>
            <a:ext cx="5187950" cy="1105194"/>
          </a:xfrm>
          <a:custGeom>
            <a:avLst/>
            <a:gdLst/>
            <a:ahLst/>
            <a:cxnLst/>
            <a:rect l="l" t="t" r="r" b="b"/>
            <a:pathLst>
              <a:path w="5187950" h="3402013">
                <a:moveTo>
                  <a:pt x="126997" y="0"/>
                </a:moveTo>
                <a:lnTo>
                  <a:pt x="5060953" y="0"/>
                </a:lnTo>
                <a:cubicBezTo>
                  <a:pt x="5131091" y="0"/>
                  <a:pt x="5187950" y="56859"/>
                  <a:pt x="5187950" y="126997"/>
                </a:cubicBezTo>
                <a:lnTo>
                  <a:pt x="5187950" y="3275015"/>
                </a:lnTo>
                <a:cubicBezTo>
                  <a:pt x="5187950" y="3345154"/>
                  <a:pt x="5131091" y="3402012"/>
                  <a:pt x="5060953" y="3402012"/>
                </a:cubicBezTo>
                <a:lnTo>
                  <a:pt x="126997" y="3402013"/>
                </a:lnTo>
                <a:cubicBezTo>
                  <a:pt x="56859" y="3402012"/>
                  <a:pt x="0" y="3345154"/>
                  <a:pt x="0" y="3275015"/>
                </a:cubicBezTo>
                <a:lnTo>
                  <a:pt x="0" y="126997"/>
                </a:lnTo>
                <a:cubicBezTo>
                  <a:pt x="0" y="56906"/>
                  <a:pt x="56906" y="0"/>
                  <a:pt x="12699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E07A5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37567" y="1868289"/>
            <a:ext cx="267891" cy="238125"/>
          </a:xfrm>
          <a:custGeom>
            <a:avLst/>
            <a:gdLst/>
            <a:ahLst/>
            <a:cxnLst/>
            <a:rect l="l" t="t" r="r" b="b"/>
            <a:pathLst>
              <a:path w="267891" h="238125">
                <a:moveTo>
                  <a:pt x="74414" y="0"/>
                </a:moveTo>
                <a:cubicBezTo>
                  <a:pt x="82646" y="0"/>
                  <a:pt x="89297" y="6651"/>
                  <a:pt x="89297" y="14883"/>
                </a:cubicBezTo>
                <a:lnTo>
                  <a:pt x="89297" y="29766"/>
                </a:lnTo>
                <a:lnTo>
                  <a:pt x="148828" y="29766"/>
                </a:lnTo>
                <a:cubicBezTo>
                  <a:pt x="157060" y="29766"/>
                  <a:pt x="163711" y="36416"/>
                  <a:pt x="163711" y="44648"/>
                </a:cubicBezTo>
                <a:cubicBezTo>
                  <a:pt x="163711" y="52880"/>
                  <a:pt x="157060" y="59531"/>
                  <a:pt x="148828" y="59531"/>
                </a:cubicBezTo>
                <a:lnTo>
                  <a:pt x="144363" y="59531"/>
                </a:lnTo>
                <a:lnTo>
                  <a:pt x="140457" y="70275"/>
                </a:lnTo>
                <a:cubicBezTo>
                  <a:pt x="132829" y="91297"/>
                  <a:pt x="121341" y="110505"/>
                  <a:pt x="106877" y="127016"/>
                </a:cubicBezTo>
                <a:cubicBezTo>
                  <a:pt x="113481" y="131108"/>
                  <a:pt x="120365" y="134736"/>
                  <a:pt x="127527" y="137945"/>
                </a:cubicBezTo>
                <a:lnTo>
                  <a:pt x="150968" y="148363"/>
                </a:lnTo>
                <a:lnTo>
                  <a:pt x="179896" y="83251"/>
                </a:lnTo>
                <a:cubicBezTo>
                  <a:pt x="182268" y="77856"/>
                  <a:pt x="187616" y="74414"/>
                  <a:pt x="193477" y="74414"/>
                </a:cubicBezTo>
                <a:cubicBezTo>
                  <a:pt x="199337" y="74414"/>
                  <a:pt x="204685" y="77856"/>
                  <a:pt x="207057" y="83251"/>
                </a:cubicBezTo>
                <a:lnTo>
                  <a:pt x="266588" y="217196"/>
                </a:lnTo>
                <a:cubicBezTo>
                  <a:pt x="269937" y="224730"/>
                  <a:pt x="266542" y="233521"/>
                  <a:pt x="259054" y="236823"/>
                </a:cubicBezTo>
                <a:cubicBezTo>
                  <a:pt x="251566" y="240125"/>
                  <a:pt x="242729" y="236776"/>
                  <a:pt x="239427" y="229288"/>
                </a:cubicBezTo>
                <a:lnTo>
                  <a:pt x="230125" y="208359"/>
                </a:lnTo>
                <a:lnTo>
                  <a:pt x="156874" y="208359"/>
                </a:lnTo>
                <a:lnTo>
                  <a:pt x="147572" y="229288"/>
                </a:lnTo>
                <a:cubicBezTo>
                  <a:pt x="144224" y="236823"/>
                  <a:pt x="135434" y="240171"/>
                  <a:pt x="127946" y="236823"/>
                </a:cubicBezTo>
                <a:cubicBezTo>
                  <a:pt x="120458" y="233474"/>
                  <a:pt x="117063" y="224684"/>
                  <a:pt x="120411" y="217196"/>
                </a:cubicBezTo>
                <a:lnTo>
                  <a:pt x="138922" y="175571"/>
                </a:lnTo>
                <a:lnTo>
                  <a:pt x="115481" y="165153"/>
                </a:lnTo>
                <a:cubicBezTo>
                  <a:pt x="104784" y="160409"/>
                  <a:pt x="94552" y="154735"/>
                  <a:pt x="84879" y="148224"/>
                </a:cubicBezTo>
                <a:cubicBezTo>
                  <a:pt x="74972" y="156223"/>
                  <a:pt x="64136" y="163199"/>
                  <a:pt x="52555" y="169013"/>
                </a:cubicBezTo>
                <a:lnTo>
                  <a:pt x="36416" y="177012"/>
                </a:lnTo>
                <a:cubicBezTo>
                  <a:pt x="29068" y="180687"/>
                  <a:pt x="20138" y="177710"/>
                  <a:pt x="16464" y="170362"/>
                </a:cubicBezTo>
                <a:cubicBezTo>
                  <a:pt x="12790" y="163013"/>
                  <a:pt x="15766" y="154084"/>
                  <a:pt x="23115" y="150409"/>
                </a:cubicBezTo>
                <a:lnTo>
                  <a:pt x="39160" y="142363"/>
                </a:lnTo>
                <a:cubicBezTo>
                  <a:pt x="46741" y="138550"/>
                  <a:pt x="53950" y="134131"/>
                  <a:pt x="60740" y="129201"/>
                </a:cubicBezTo>
                <a:cubicBezTo>
                  <a:pt x="54322" y="123295"/>
                  <a:pt x="48276" y="116923"/>
                  <a:pt x="42649" y="110179"/>
                </a:cubicBezTo>
                <a:lnTo>
                  <a:pt x="37951" y="104505"/>
                </a:lnTo>
                <a:cubicBezTo>
                  <a:pt x="32696" y="98180"/>
                  <a:pt x="33533" y="88785"/>
                  <a:pt x="39858" y="83530"/>
                </a:cubicBezTo>
                <a:cubicBezTo>
                  <a:pt x="46183" y="78274"/>
                  <a:pt x="55578" y="79111"/>
                  <a:pt x="60833" y="85437"/>
                </a:cubicBezTo>
                <a:lnTo>
                  <a:pt x="65577" y="91111"/>
                </a:lnTo>
                <a:cubicBezTo>
                  <a:pt x="70926" y="97575"/>
                  <a:pt x="76786" y="103575"/>
                  <a:pt x="82972" y="109110"/>
                </a:cubicBezTo>
                <a:cubicBezTo>
                  <a:pt x="95762" y="94971"/>
                  <a:pt x="105854" y="78367"/>
                  <a:pt x="112505" y="60089"/>
                </a:cubicBezTo>
                <a:lnTo>
                  <a:pt x="112737" y="59531"/>
                </a:lnTo>
                <a:lnTo>
                  <a:pt x="14929" y="59531"/>
                </a:lnTo>
                <a:cubicBezTo>
                  <a:pt x="6651" y="59531"/>
                  <a:pt x="0" y="52880"/>
                  <a:pt x="0" y="44648"/>
                </a:cubicBezTo>
                <a:cubicBezTo>
                  <a:pt x="0" y="36416"/>
                  <a:pt x="6651" y="29766"/>
                  <a:pt x="14883" y="29766"/>
                </a:cubicBezTo>
                <a:lnTo>
                  <a:pt x="59531" y="29766"/>
                </a:lnTo>
                <a:lnTo>
                  <a:pt x="59531" y="14883"/>
                </a:lnTo>
                <a:cubicBezTo>
                  <a:pt x="59531" y="6651"/>
                  <a:pt x="66182" y="0"/>
                  <a:pt x="74414" y="0"/>
                </a:cubicBezTo>
                <a:close/>
                <a:moveTo>
                  <a:pt x="193477" y="125946"/>
                </a:moveTo>
                <a:lnTo>
                  <a:pt x="170083" y="178594"/>
                </a:lnTo>
                <a:lnTo>
                  <a:pt x="216870" y="178594"/>
                </a:lnTo>
                <a:lnTo>
                  <a:pt x="193477" y="125946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8" name="Text 6"/>
          <p:cNvSpPr/>
          <p:nvPr/>
        </p:nvSpPr>
        <p:spPr>
          <a:xfrm>
            <a:off x="913606" y="1860452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0700" y="2241352"/>
            <a:ext cx="4913313" cy="388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75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v.</a:t>
            </a:r>
            <a:r>
              <a:rPr lang="en-US" sz="1875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欺骗；蒙骗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33375" y="2889154"/>
            <a:ext cx="5187950" cy="1301849"/>
          </a:xfrm>
          <a:custGeom>
            <a:avLst/>
            <a:gdLst/>
            <a:ahLst/>
            <a:cxnLst/>
            <a:rect l="l" t="t" r="r" b="b"/>
            <a:pathLst>
              <a:path w="5187950" h="3402013">
                <a:moveTo>
                  <a:pt x="126997" y="0"/>
                </a:moveTo>
                <a:lnTo>
                  <a:pt x="5060953" y="0"/>
                </a:lnTo>
                <a:cubicBezTo>
                  <a:pt x="5131091" y="0"/>
                  <a:pt x="5187950" y="56859"/>
                  <a:pt x="5187950" y="126997"/>
                </a:cubicBezTo>
                <a:lnTo>
                  <a:pt x="5187950" y="3275015"/>
                </a:lnTo>
                <a:cubicBezTo>
                  <a:pt x="5187950" y="3345154"/>
                  <a:pt x="5131091" y="3402012"/>
                  <a:pt x="5060953" y="3402012"/>
                </a:cubicBezTo>
                <a:lnTo>
                  <a:pt x="126997" y="3402013"/>
                </a:lnTo>
                <a:cubicBezTo>
                  <a:pt x="56859" y="3402012"/>
                  <a:pt x="0" y="3345154"/>
                  <a:pt x="0" y="3275015"/>
                </a:cubicBezTo>
                <a:lnTo>
                  <a:pt x="0" y="126997"/>
                </a:lnTo>
                <a:cubicBezTo>
                  <a:pt x="0" y="56906"/>
                  <a:pt x="56906" y="0"/>
                  <a:pt x="12699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E07A5F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31403" y="2965558"/>
            <a:ext cx="178594" cy="238125"/>
          </a:xfrm>
          <a:custGeom>
            <a:avLst/>
            <a:gdLst/>
            <a:ahLst/>
            <a:cxnLst/>
            <a:rect l="l" t="t" r="r" b="b"/>
            <a:pathLst>
              <a:path w="178594" h="238125">
                <a:moveTo>
                  <a:pt x="136224" y="178594"/>
                </a:moveTo>
                <a:cubicBezTo>
                  <a:pt x="139619" y="168222"/>
                  <a:pt x="146410" y="158828"/>
                  <a:pt x="154084" y="150735"/>
                </a:cubicBezTo>
                <a:cubicBezTo>
                  <a:pt x="169292" y="134736"/>
                  <a:pt x="178594" y="113109"/>
                  <a:pt x="178594" y="89297"/>
                </a:cubicBezTo>
                <a:cubicBezTo>
                  <a:pt x="178594" y="39998"/>
                  <a:pt x="138596" y="0"/>
                  <a:pt x="89297" y="0"/>
                </a:cubicBezTo>
                <a:cubicBezTo>
                  <a:pt x="39998" y="0"/>
                  <a:pt x="0" y="39998"/>
                  <a:pt x="0" y="89297"/>
                </a:cubicBezTo>
                <a:cubicBezTo>
                  <a:pt x="0" y="113109"/>
                  <a:pt x="9302" y="134736"/>
                  <a:pt x="24510" y="150735"/>
                </a:cubicBezTo>
                <a:cubicBezTo>
                  <a:pt x="32184" y="158828"/>
                  <a:pt x="39021" y="168222"/>
                  <a:pt x="42370" y="178594"/>
                </a:cubicBezTo>
                <a:lnTo>
                  <a:pt x="136178" y="178594"/>
                </a:lnTo>
                <a:close/>
                <a:moveTo>
                  <a:pt x="133945" y="200918"/>
                </a:moveTo>
                <a:lnTo>
                  <a:pt x="44648" y="200918"/>
                </a:lnTo>
                <a:lnTo>
                  <a:pt x="44648" y="208359"/>
                </a:lnTo>
                <a:cubicBezTo>
                  <a:pt x="44648" y="228916"/>
                  <a:pt x="61299" y="245566"/>
                  <a:pt x="81855" y="245566"/>
                </a:cubicBezTo>
                <a:lnTo>
                  <a:pt x="96738" y="245566"/>
                </a:lnTo>
                <a:cubicBezTo>
                  <a:pt x="117295" y="245566"/>
                  <a:pt x="133945" y="228916"/>
                  <a:pt x="133945" y="208359"/>
                </a:cubicBezTo>
                <a:lnTo>
                  <a:pt x="133945" y="200918"/>
                </a:lnTo>
                <a:close/>
                <a:moveTo>
                  <a:pt x="85576" y="52090"/>
                </a:moveTo>
                <a:cubicBezTo>
                  <a:pt x="67066" y="52090"/>
                  <a:pt x="52090" y="67066"/>
                  <a:pt x="52090" y="85576"/>
                </a:cubicBezTo>
                <a:cubicBezTo>
                  <a:pt x="52090" y="91762"/>
                  <a:pt x="47113" y="96738"/>
                  <a:pt x="40928" y="96738"/>
                </a:cubicBezTo>
                <a:cubicBezTo>
                  <a:pt x="34742" y="96738"/>
                  <a:pt x="29766" y="91762"/>
                  <a:pt x="29766" y="85576"/>
                </a:cubicBezTo>
                <a:cubicBezTo>
                  <a:pt x="29766" y="54741"/>
                  <a:pt x="54741" y="29766"/>
                  <a:pt x="85576" y="29766"/>
                </a:cubicBezTo>
                <a:cubicBezTo>
                  <a:pt x="91762" y="29766"/>
                  <a:pt x="96738" y="34742"/>
                  <a:pt x="96738" y="40928"/>
                </a:cubicBezTo>
                <a:cubicBezTo>
                  <a:pt x="96738" y="47113"/>
                  <a:pt x="91762" y="52090"/>
                  <a:pt x="85576" y="5209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10"/>
          <p:cNvSpPr/>
          <p:nvPr/>
        </p:nvSpPr>
        <p:spPr>
          <a:xfrm>
            <a:off x="627063" y="2966646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65138" y="3332761"/>
            <a:ext cx="4794250" cy="801688"/>
          </a:xfrm>
          <a:custGeom>
            <a:avLst/>
            <a:gdLst/>
            <a:ahLst/>
            <a:cxnLst/>
            <a:rect l="l" t="t" r="r" b="b"/>
            <a:pathLst>
              <a:path w="4794250" h="801688">
                <a:moveTo>
                  <a:pt x="95248" y="0"/>
                </a:moveTo>
                <a:lnTo>
                  <a:pt x="4699002" y="0"/>
                </a:lnTo>
                <a:cubicBezTo>
                  <a:pt x="4751606" y="0"/>
                  <a:pt x="4794250" y="42644"/>
                  <a:pt x="4794250" y="95248"/>
                </a:cubicBezTo>
                <a:lnTo>
                  <a:pt x="4794250" y="706439"/>
                </a:lnTo>
                <a:cubicBezTo>
                  <a:pt x="4794250" y="759043"/>
                  <a:pt x="4751606" y="801688"/>
                  <a:pt x="4699002" y="801688"/>
                </a:cubicBezTo>
                <a:lnTo>
                  <a:pt x="95248" y="801688"/>
                </a:lnTo>
                <a:cubicBezTo>
                  <a:pt x="42644" y="801688"/>
                  <a:pt x="0" y="759043"/>
                  <a:pt x="0" y="706439"/>
                </a:cubicBezTo>
                <a:lnTo>
                  <a:pt x="0" y="95248"/>
                </a:lnTo>
                <a:cubicBezTo>
                  <a:pt x="0" y="42679"/>
                  <a:pt x="42679" y="0"/>
                  <a:pt x="95248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47700" y="3449125"/>
            <a:ext cx="4619625" cy="261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0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 </a:t>
            </a:r>
            <a:r>
              <a:rPr lang="en-US" sz="125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(坏) + </a:t>
            </a:r>
            <a:r>
              <a:rPr lang="en-US" sz="1250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Ceive </a:t>
            </a:r>
            <a:r>
              <a:rPr lang="en-US" sz="125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(拿/接收)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7063" y="3790718"/>
            <a:ext cx="4611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使坏，让你错误地接收信息 → 欺骗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3850" y="4958085"/>
            <a:ext cx="5183188" cy="1143000"/>
          </a:xfrm>
          <a:custGeom>
            <a:avLst/>
            <a:gdLst/>
            <a:ahLst/>
            <a:cxnLst/>
            <a:rect l="l" t="t" r="r" b="b"/>
            <a:pathLst>
              <a:path w="5183188" h="1143000">
                <a:moveTo>
                  <a:pt x="31750" y="0"/>
                </a:moveTo>
                <a:lnTo>
                  <a:pt x="5087941" y="0"/>
                </a:lnTo>
                <a:cubicBezTo>
                  <a:pt x="5140544" y="0"/>
                  <a:pt x="5183188" y="42643"/>
                  <a:pt x="5183188" y="95246"/>
                </a:cubicBezTo>
                <a:lnTo>
                  <a:pt x="5183188" y="1047754"/>
                </a:lnTo>
                <a:cubicBezTo>
                  <a:pt x="5183188" y="1100357"/>
                  <a:pt x="5140544" y="1143000"/>
                  <a:pt x="5087941" y="1143000"/>
                </a:cubicBezTo>
                <a:lnTo>
                  <a:pt x="31750" y="1143000"/>
                </a:lnTo>
                <a:cubicBezTo>
                  <a:pt x="14227" y="1143000"/>
                  <a:pt x="0" y="1128773"/>
                  <a:pt x="0" y="1111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381000" y="4956720"/>
            <a:ext cx="31750" cy="1143000"/>
          </a:xfrm>
          <a:custGeom>
            <a:avLst/>
            <a:gdLst/>
            <a:ahLst/>
            <a:cxnLst/>
            <a:rect l="l" t="t" r="r" b="b"/>
            <a:pathLst>
              <a:path w="31750" h="1143000">
                <a:moveTo>
                  <a:pt x="31750" y="0"/>
                </a:moveTo>
                <a:lnTo>
                  <a:pt x="31750" y="0"/>
                </a:lnTo>
                <a:lnTo>
                  <a:pt x="31750" y="1143000"/>
                </a:lnTo>
                <a:lnTo>
                  <a:pt x="31750" y="1143000"/>
                </a:lnTo>
                <a:cubicBezTo>
                  <a:pt x="14227" y="1143000"/>
                  <a:pt x="0" y="1128773"/>
                  <a:pt x="0" y="1111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Shape 16"/>
          <p:cNvSpPr/>
          <p:nvPr/>
        </p:nvSpPr>
        <p:spPr>
          <a:xfrm>
            <a:off x="531813" y="508265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56034"/>
                </a:moveTo>
                <a:lnTo>
                  <a:pt x="151284" y="91753"/>
                </a:lnTo>
                <a:cubicBezTo>
                  <a:pt x="147861" y="95176"/>
                  <a:pt x="142763" y="96180"/>
                  <a:pt x="138299" y="94320"/>
                </a:cubicBezTo>
                <a:cubicBezTo>
                  <a:pt x="133834" y="92459"/>
                  <a:pt x="130969" y="88143"/>
                  <a:pt x="130969" y="83344"/>
                </a:cubicBezTo>
                <a:lnTo>
                  <a:pt x="130969" y="59531"/>
                </a:ln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130969" y="35719"/>
                </a:lnTo>
                <a:lnTo>
                  <a:pt x="130969" y="11906"/>
                </a:lnTo>
                <a:cubicBezTo>
                  <a:pt x="130969" y="7107"/>
                  <a:pt x="133871" y="2753"/>
                  <a:pt x="138336" y="893"/>
                </a:cubicBezTo>
                <a:cubicBezTo>
                  <a:pt x="142801" y="-967"/>
                  <a:pt x="147898" y="74"/>
                  <a:pt x="151321" y="3460"/>
                </a:cubicBezTo>
                <a:lnTo>
                  <a:pt x="187040" y="39179"/>
                </a:lnTo>
                <a:cubicBezTo>
                  <a:pt x="191691" y="43830"/>
                  <a:pt x="191691" y="51383"/>
                  <a:pt x="187040" y="56034"/>
                </a:cubicBezTo>
                <a:close/>
                <a:moveTo>
                  <a:pt x="39179" y="187003"/>
                </a:moveTo>
                <a:lnTo>
                  <a:pt x="3460" y="151284"/>
                </a:lnTo>
                <a:cubicBezTo>
                  <a:pt x="-1191" y="146633"/>
                  <a:pt x="-1191" y="139080"/>
                  <a:pt x="3460" y="134429"/>
                </a:cubicBezTo>
                <a:lnTo>
                  <a:pt x="39179" y="98710"/>
                </a:lnTo>
                <a:cubicBezTo>
                  <a:pt x="42602" y="95287"/>
                  <a:pt x="47699" y="94283"/>
                  <a:pt x="52164" y="96143"/>
                </a:cubicBezTo>
                <a:cubicBezTo>
                  <a:pt x="56629" y="98003"/>
                  <a:pt x="59531" y="102357"/>
                  <a:pt x="59531" y="107156"/>
                </a:cubicBezTo>
                <a:lnTo>
                  <a:pt x="59531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cubicBezTo>
                  <a:pt x="190500" y="149461"/>
                  <a:pt x="185179" y="154781"/>
                  <a:pt x="178594" y="154781"/>
                </a:cubicBezTo>
                <a:lnTo>
                  <a:pt x="59531" y="154781"/>
                </a:lnTo>
                <a:lnTo>
                  <a:pt x="59531" y="178594"/>
                </a:lnTo>
                <a:cubicBezTo>
                  <a:pt x="59531" y="183393"/>
                  <a:pt x="56629" y="187747"/>
                  <a:pt x="52164" y="189607"/>
                </a:cubicBezTo>
                <a:cubicBezTo>
                  <a:pt x="47699" y="191467"/>
                  <a:pt x="42602" y="190426"/>
                  <a:pt x="39179" y="18704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9" name="Text 17"/>
          <p:cNvSpPr/>
          <p:nvPr/>
        </p:nvSpPr>
        <p:spPr>
          <a:xfrm>
            <a:off x="841375" y="5066784"/>
            <a:ext cx="714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词族关联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6731" y="5334122"/>
            <a:ext cx="492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Receive</a:t>
            </a:r>
            <a:r>
              <a:rPr lang="en-US" sz="1125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真的接收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16929" y="5625436"/>
            <a:ext cx="492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Deceive</a:t>
            </a:r>
            <a:r>
              <a:rPr lang="en-US" sz="1125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骗你接收</a:t>
            </a:r>
            <a:endParaRPr lang="en-US" sz="1600" dirty="0"/>
          </a:p>
        </p:txBody>
      </p:sp>
      <p:pic>
        <p:nvPicPr>
          <p:cNvPr id="22" name="Image 0" descr="https://kimi-web-img.moonshot.cn/img/static.vecteezy.com/f4434fa1de0f9c9dce754629e951876f74a4d34a.jpg"/>
          <p:cNvPicPr>
            <a:picLocks noChangeAspect="1"/>
          </p:cNvPicPr>
          <p:nvPr/>
        </p:nvPicPr>
        <p:blipFill>
          <a:blip r:embed="rId3"/>
          <a:srcRect l="9191" r="9191"/>
          <a:stretch/>
        </p:blipFill>
        <p:spPr>
          <a:xfrm>
            <a:off x="5708650" y="1657255"/>
            <a:ext cx="6167438" cy="3676867"/>
          </a:xfrm>
          <a:prstGeom prst="roundRect">
            <a:avLst>
              <a:gd name="adj" fmla="val 2059"/>
            </a:avLst>
          </a:prstGeom>
        </p:spPr>
      </p:pic>
      <p:sp>
        <p:nvSpPr>
          <p:cNvPr id="23" name="Shape 20"/>
          <p:cNvSpPr/>
          <p:nvPr/>
        </p:nvSpPr>
        <p:spPr>
          <a:xfrm>
            <a:off x="5754687" y="5499703"/>
            <a:ext cx="6167438" cy="579438"/>
          </a:xfrm>
          <a:custGeom>
            <a:avLst/>
            <a:gdLst/>
            <a:ahLst/>
            <a:cxnLst/>
            <a:rect l="l" t="t" r="r" b="b"/>
            <a:pathLst>
              <a:path w="6167438" h="579438">
                <a:moveTo>
                  <a:pt x="95248" y="0"/>
                </a:moveTo>
                <a:lnTo>
                  <a:pt x="6072190" y="0"/>
                </a:lnTo>
                <a:cubicBezTo>
                  <a:pt x="6124794" y="0"/>
                  <a:pt x="6167438" y="42644"/>
                  <a:pt x="6167438" y="95248"/>
                </a:cubicBezTo>
                <a:lnTo>
                  <a:pt x="6167438" y="484190"/>
                </a:lnTo>
                <a:cubicBezTo>
                  <a:pt x="6167438" y="536794"/>
                  <a:pt x="6124794" y="579438"/>
                  <a:pt x="6072190" y="579438"/>
                </a:cubicBezTo>
                <a:lnTo>
                  <a:pt x="95248" y="579438"/>
                </a:lnTo>
                <a:cubicBezTo>
                  <a:pt x="42644" y="579438"/>
                  <a:pt x="0" y="536794"/>
                  <a:pt x="0" y="484190"/>
                </a:cubicBezTo>
                <a:lnTo>
                  <a:pt x="0" y="95248"/>
                </a:lnTo>
                <a:cubicBezTo>
                  <a:pt x="0" y="42644"/>
                  <a:pt x="42644" y="0"/>
                  <a:pt x="95248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7562215" y="633045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89297" y="9922"/>
                </a:moveTo>
                <a:cubicBezTo>
                  <a:pt x="89297" y="4434"/>
                  <a:pt x="84863" y="0"/>
                  <a:pt x="79375" y="0"/>
                </a:cubicBezTo>
                <a:cubicBezTo>
                  <a:pt x="73887" y="0"/>
                  <a:pt x="69453" y="4434"/>
                  <a:pt x="69453" y="9922"/>
                </a:cubicBezTo>
                <a:lnTo>
                  <a:pt x="69453" y="74414"/>
                </a:lnTo>
                <a:cubicBezTo>
                  <a:pt x="69453" y="77143"/>
                  <a:pt x="67221" y="79375"/>
                  <a:pt x="64492" y="79375"/>
                </a:cubicBezTo>
                <a:cubicBezTo>
                  <a:pt x="61764" y="79375"/>
                  <a:pt x="59531" y="77143"/>
                  <a:pt x="59531" y="74414"/>
                </a:cubicBezTo>
                <a:lnTo>
                  <a:pt x="59531" y="19844"/>
                </a:lnTo>
                <a:cubicBezTo>
                  <a:pt x="59531" y="14356"/>
                  <a:pt x="55097" y="9922"/>
                  <a:pt x="49609" y="9922"/>
                </a:cubicBezTo>
                <a:cubicBezTo>
                  <a:pt x="44121" y="9922"/>
                  <a:pt x="39688" y="14356"/>
                  <a:pt x="39688" y="19844"/>
                </a:cubicBezTo>
                <a:lnTo>
                  <a:pt x="39688" y="104180"/>
                </a:lnTo>
                <a:cubicBezTo>
                  <a:pt x="39688" y="104645"/>
                  <a:pt x="39688" y="105141"/>
                  <a:pt x="39719" y="105606"/>
                </a:cubicBezTo>
                <a:lnTo>
                  <a:pt x="20960" y="87747"/>
                </a:lnTo>
                <a:cubicBezTo>
                  <a:pt x="15999" y="83034"/>
                  <a:pt x="8155" y="83220"/>
                  <a:pt x="3411" y="88181"/>
                </a:cubicBezTo>
                <a:cubicBezTo>
                  <a:pt x="-1333" y="93142"/>
                  <a:pt x="-1116" y="100986"/>
                  <a:pt x="3845" y="105730"/>
                </a:cubicBezTo>
                <a:lnTo>
                  <a:pt x="38695" y="138906"/>
                </a:lnTo>
                <a:cubicBezTo>
                  <a:pt x="52059" y="151650"/>
                  <a:pt x="69825" y="158750"/>
                  <a:pt x="88305" y="158750"/>
                </a:cubicBezTo>
                <a:lnTo>
                  <a:pt x="94258" y="158750"/>
                </a:lnTo>
                <a:cubicBezTo>
                  <a:pt x="124396" y="158750"/>
                  <a:pt x="148828" y="134317"/>
                  <a:pt x="148828" y="104180"/>
                </a:cubicBezTo>
                <a:lnTo>
                  <a:pt x="148828" y="39688"/>
                </a:lnTo>
                <a:cubicBezTo>
                  <a:pt x="148828" y="34199"/>
                  <a:pt x="144394" y="29766"/>
                  <a:pt x="138906" y="29766"/>
                </a:cubicBezTo>
                <a:cubicBezTo>
                  <a:pt x="133418" y="29766"/>
                  <a:pt x="128984" y="34199"/>
                  <a:pt x="128984" y="39688"/>
                </a:cubicBezTo>
                <a:lnTo>
                  <a:pt x="128984" y="74414"/>
                </a:lnTo>
                <a:cubicBezTo>
                  <a:pt x="128984" y="77143"/>
                  <a:pt x="126752" y="79375"/>
                  <a:pt x="124023" y="79375"/>
                </a:cubicBezTo>
                <a:cubicBezTo>
                  <a:pt x="121295" y="79375"/>
                  <a:pt x="119062" y="77143"/>
                  <a:pt x="119062" y="74414"/>
                </a:cubicBezTo>
                <a:lnTo>
                  <a:pt x="119062" y="19844"/>
                </a:lnTo>
                <a:cubicBezTo>
                  <a:pt x="119062" y="14356"/>
                  <a:pt x="114629" y="9922"/>
                  <a:pt x="109141" y="9922"/>
                </a:cubicBezTo>
                <a:cubicBezTo>
                  <a:pt x="103653" y="9922"/>
                  <a:pt x="99219" y="14356"/>
                  <a:pt x="99219" y="19844"/>
                </a:cubicBezTo>
                <a:lnTo>
                  <a:pt x="99219" y="74414"/>
                </a:lnTo>
                <a:cubicBezTo>
                  <a:pt x="99219" y="77143"/>
                  <a:pt x="96986" y="79375"/>
                  <a:pt x="94258" y="79375"/>
                </a:cubicBezTo>
                <a:cubicBezTo>
                  <a:pt x="91529" y="79375"/>
                  <a:pt x="89297" y="77143"/>
                  <a:pt x="89297" y="74414"/>
                </a:cubicBezTo>
                <a:lnTo>
                  <a:pt x="89297" y="9922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5" name="Text 22"/>
          <p:cNvSpPr/>
          <p:nvPr/>
        </p:nvSpPr>
        <p:spPr>
          <a:xfrm>
            <a:off x="7720965" y="6278858"/>
            <a:ext cx="5691188" cy="261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手指交叉放在背后</a:t>
            </a:r>
            <a:r>
              <a:rPr lang="en-US" sz="125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—— 说谎的经典姿势。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0406" y="380406"/>
            <a:ext cx="1825947" cy="313835"/>
          </a:xfrm>
          <a:custGeom>
            <a:avLst/>
            <a:gdLst/>
            <a:ahLst/>
            <a:cxnLst/>
            <a:rect l="l" t="t" r="r" b="b"/>
            <a:pathLst>
              <a:path w="1825947" h="313835">
                <a:moveTo>
                  <a:pt x="156917" y="0"/>
                </a:moveTo>
                <a:lnTo>
                  <a:pt x="1669030" y="0"/>
                </a:lnTo>
                <a:cubicBezTo>
                  <a:pt x="1755693" y="0"/>
                  <a:pt x="1825947" y="70254"/>
                  <a:pt x="1825947" y="156917"/>
                </a:cubicBezTo>
                <a:lnTo>
                  <a:pt x="1825947" y="156917"/>
                </a:lnTo>
                <a:cubicBezTo>
                  <a:pt x="1825947" y="243580"/>
                  <a:pt x="1755693" y="313835"/>
                  <a:pt x="1669030" y="313835"/>
                </a:cubicBezTo>
                <a:lnTo>
                  <a:pt x="156917" y="313835"/>
                </a:lnTo>
                <a:cubicBezTo>
                  <a:pt x="70312" y="313835"/>
                  <a:pt x="0" y="243522"/>
                  <a:pt x="0" y="156917"/>
                </a:cubicBezTo>
                <a:lnTo>
                  <a:pt x="0" y="156917"/>
                </a:lnTo>
                <a:cubicBezTo>
                  <a:pt x="0" y="70312"/>
                  <a:pt x="70312" y="0"/>
                  <a:pt x="156917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2568" y="456487"/>
            <a:ext cx="1599487" cy="167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8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2 · THE DEAL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0406" y="806458"/>
            <a:ext cx="5430290" cy="570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93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Fake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0406" y="1453148"/>
            <a:ext cx="5259108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7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[feɪk]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014" y="1993203"/>
            <a:ext cx="5131672" cy="4855878"/>
          </a:xfrm>
          <a:custGeom>
            <a:avLst/>
            <a:gdLst/>
            <a:ahLst/>
            <a:cxnLst/>
            <a:rect l="l" t="t" r="r" b="b"/>
            <a:pathLst>
              <a:path w="5131672" h="4855878">
                <a:moveTo>
                  <a:pt x="152183" y="0"/>
                </a:moveTo>
                <a:lnTo>
                  <a:pt x="4979489" y="0"/>
                </a:lnTo>
                <a:cubicBezTo>
                  <a:pt x="5063537" y="0"/>
                  <a:pt x="5131672" y="68135"/>
                  <a:pt x="5131672" y="152183"/>
                </a:cubicBezTo>
                <a:lnTo>
                  <a:pt x="5131672" y="4703694"/>
                </a:lnTo>
                <a:cubicBezTo>
                  <a:pt x="5131672" y="4787743"/>
                  <a:pt x="5063537" y="4855878"/>
                  <a:pt x="4979489" y="4855878"/>
                </a:cubicBezTo>
                <a:lnTo>
                  <a:pt x="152183" y="4855878"/>
                </a:lnTo>
                <a:cubicBezTo>
                  <a:pt x="68135" y="4855878"/>
                  <a:pt x="0" y="4787743"/>
                  <a:pt x="0" y="4703694"/>
                </a:cubicBezTo>
                <a:lnTo>
                  <a:pt x="0" y="152183"/>
                </a:lnTo>
                <a:cubicBezTo>
                  <a:pt x="0" y="68135"/>
                  <a:pt x="68135" y="0"/>
                  <a:pt x="152183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E07A5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44074" y="2238449"/>
            <a:ext cx="320967" cy="285304"/>
          </a:xfrm>
          <a:custGeom>
            <a:avLst/>
            <a:gdLst/>
            <a:ahLst/>
            <a:cxnLst/>
            <a:rect l="l" t="t" r="r" b="b"/>
            <a:pathLst>
              <a:path w="320967" h="285304">
                <a:moveTo>
                  <a:pt x="89158" y="0"/>
                </a:moveTo>
                <a:cubicBezTo>
                  <a:pt x="99021" y="0"/>
                  <a:pt x="106989" y="7968"/>
                  <a:pt x="106989" y="17832"/>
                </a:cubicBezTo>
                <a:lnTo>
                  <a:pt x="106989" y="35663"/>
                </a:lnTo>
                <a:lnTo>
                  <a:pt x="178315" y="35663"/>
                </a:lnTo>
                <a:cubicBezTo>
                  <a:pt x="188178" y="35663"/>
                  <a:pt x="196147" y="43631"/>
                  <a:pt x="196147" y="53495"/>
                </a:cubicBezTo>
                <a:cubicBezTo>
                  <a:pt x="196147" y="63358"/>
                  <a:pt x="188178" y="71326"/>
                  <a:pt x="178315" y="71326"/>
                </a:cubicBezTo>
                <a:lnTo>
                  <a:pt x="172966" y="71326"/>
                </a:lnTo>
                <a:lnTo>
                  <a:pt x="168285" y="84198"/>
                </a:lnTo>
                <a:cubicBezTo>
                  <a:pt x="159146" y="109385"/>
                  <a:pt x="145383" y="132399"/>
                  <a:pt x="128053" y="152181"/>
                </a:cubicBezTo>
                <a:cubicBezTo>
                  <a:pt x="135965" y="157084"/>
                  <a:pt x="144212" y="161431"/>
                  <a:pt x="152794" y="165276"/>
                </a:cubicBezTo>
                <a:lnTo>
                  <a:pt x="180878" y="177758"/>
                </a:lnTo>
                <a:lnTo>
                  <a:pt x="215538" y="99745"/>
                </a:lnTo>
                <a:cubicBezTo>
                  <a:pt x="218380" y="93281"/>
                  <a:pt x="224789" y="89158"/>
                  <a:pt x="231810" y="89158"/>
                </a:cubicBezTo>
                <a:cubicBezTo>
                  <a:pt x="238831" y="89158"/>
                  <a:pt x="245239" y="93281"/>
                  <a:pt x="248081" y="99745"/>
                </a:cubicBezTo>
                <a:lnTo>
                  <a:pt x="319407" y="260229"/>
                </a:lnTo>
                <a:cubicBezTo>
                  <a:pt x="323419" y="269256"/>
                  <a:pt x="319351" y="279788"/>
                  <a:pt x="310380" y="283744"/>
                </a:cubicBezTo>
                <a:cubicBezTo>
                  <a:pt x="301408" y="287700"/>
                  <a:pt x="290821" y="283688"/>
                  <a:pt x="286864" y="274717"/>
                </a:cubicBezTo>
                <a:lnTo>
                  <a:pt x="275720" y="249641"/>
                </a:lnTo>
                <a:lnTo>
                  <a:pt x="187955" y="249641"/>
                </a:lnTo>
                <a:lnTo>
                  <a:pt x="176811" y="274717"/>
                </a:lnTo>
                <a:cubicBezTo>
                  <a:pt x="172799" y="283744"/>
                  <a:pt x="162267" y="287756"/>
                  <a:pt x="153295" y="283744"/>
                </a:cubicBezTo>
                <a:cubicBezTo>
                  <a:pt x="144324" y="279732"/>
                  <a:pt x="140256" y="269200"/>
                  <a:pt x="144268" y="260229"/>
                </a:cubicBezTo>
                <a:lnTo>
                  <a:pt x="166446" y="210356"/>
                </a:lnTo>
                <a:lnTo>
                  <a:pt x="138361" y="197874"/>
                </a:lnTo>
                <a:cubicBezTo>
                  <a:pt x="125545" y="192190"/>
                  <a:pt x="113286" y="185392"/>
                  <a:pt x="101695" y="177591"/>
                </a:cubicBezTo>
                <a:cubicBezTo>
                  <a:pt x="89826" y="187175"/>
                  <a:pt x="76843" y="195534"/>
                  <a:pt x="62968" y="202499"/>
                </a:cubicBezTo>
                <a:lnTo>
                  <a:pt x="43631" y="212084"/>
                </a:lnTo>
                <a:cubicBezTo>
                  <a:pt x="34827" y="216486"/>
                  <a:pt x="24128" y="212919"/>
                  <a:pt x="19726" y="204115"/>
                </a:cubicBezTo>
                <a:cubicBezTo>
                  <a:pt x="15324" y="195311"/>
                  <a:pt x="18890" y="184612"/>
                  <a:pt x="27695" y="180210"/>
                </a:cubicBezTo>
                <a:lnTo>
                  <a:pt x="46919" y="170570"/>
                </a:lnTo>
                <a:cubicBezTo>
                  <a:pt x="56002" y="166000"/>
                  <a:pt x="64639" y="160707"/>
                  <a:pt x="72775" y="154800"/>
                </a:cubicBezTo>
                <a:cubicBezTo>
                  <a:pt x="65085" y="147723"/>
                  <a:pt x="57841" y="140089"/>
                  <a:pt x="51098" y="132009"/>
                </a:cubicBezTo>
                <a:lnTo>
                  <a:pt x="45470" y="125211"/>
                </a:lnTo>
                <a:cubicBezTo>
                  <a:pt x="39174" y="117632"/>
                  <a:pt x="40177" y="106376"/>
                  <a:pt x="47755" y="100079"/>
                </a:cubicBezTo>
                <a:cubicBezTo>
                  <a:pt x="55333" y="93783"/>
                  <a:pt x="66590" y="94786"/>
                  <a:pt x="72886" y="102364"/>
                </a:cubicBezTo>
                <a:lnTo>
                  <a:pt x="78570" y="109162"/>
                </a:lnTo>
                <a:cubicBezTo>
                  <a:pt x="84978" y="116908"/>
                  <a:pt x="91999" y="124096"/>
                  <a:pt x="99411" y="130727"/>
                </a:cubicBezTo>
                <a:cubicBezTo>
                  <a:pt x="114735" y="113787"/>
                  <a:pt x="126827" y="93894"/>
                  <a:pt x="134795" y="71995"/>
                </a:cubicBezTo>
                <a:lnTo>
                  <a:pt x="135074" y="71326"/>
                </a:lnTo>
                <a:lnTo>
                  <a:pt x="17887" y="71326"/>
                </a:lnTo>
                <a:cubicBezTo>
                  <a:pt x="7968" y="71326"/>
                  <a:pt x="0" y="63358"/>
                  <a:pt x="0" y="53495"/>
                </a:cubicBezTo>
                <a:cubicBezTo>
                  <a:pt x="0" y="43631"/>
                  <a:pt x="7968" y="35663"/>
                  <a:pt x="17832" y="35663"/>
                </a:cubicBezTo>
                <a:lnTo>
                  <a:pt x="71326" y="35663"/>
                </a:lnTo>
                <a:lnTo>
                  <a:pt x="71326" y="17832"/>
                </a:lnTo>
                <a:cubicBezTo>
                  <a:pt x="71326" y="7968"/>
                  <a:pt x="79295" y="0"/>
                  <a:pt x="89158" y="0"/>
                </a:cubicBezTo>
                <a:close/>
                <a:moveTo>
                  <a:pt x="231810" y="150899"/>
                </a:moveTo>
                <a:lnTo>
                  <a:pt x="203781" y="213978"/>
                </a:lnTo>
                <a:lnTo>
                  <a:pt x="259839" y="213978"/>
                </a:lnTo>
                <a:lnTo>
                  <a:pt x="231810" y="150899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8" name="Text 6"/>
          <p:cNvSpPr/>
          <p:nvPr/>
        </p:nvSpPr>
        <p:spPr>
          <a:xfrm>
            <a:off x="1094617" y="2229051"/>
            <a:ext cx="1027095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7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3865" y="2647385"/>
            <a:ext cx="4802621" cy="465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46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adj.</a:t>
            </a:r>
            <a:r>
              <a:rPr lang="en-US" sz="2246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假的；伪造的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97569" y="3310597"/>
            <a:ext cx="213978" cy="285304"/>
          </a:xfrm>
          <a:custGeom>
            <a:avLst/>
            <a:gdLst/>
            <a:ahLst/>
            <a:cxnLst/>
            <a:rect l="l" t="t" r="r" b="b"/>
            <a:pathLst>
              <a:path w="213978" h="285304">
                <a:moveTo>
                  <a:pt x="163214" y="213978"/>
                </a:moveTo>
                <a:cubicBezTo>
                  <a:pt x="167282" y="201552"/>
                  <a:pt x="175418" y="190296"/>
                  <a:pt x="184612" y="180600"/>
                </a:cubicBezTo>
                <a:cubicBezTo>
                  <a:pt x="202833" y="161431"/>
                  <a:pt x="213978" y="135520"/>
                  <a:pt x="213978" y="106989"/>
                </a:cubicBezTo>
                <a:cubicBezTo>
                  <a:pt x="213978" y="47922"/>
                  <a:pt x="166056" y="0"/>
                  <a:pt x="106989" y="0"/>
                </a:cubicBezTo>
                <a:cubicBezTo>
                  <a:pt x="47922" y="0"/>
                  <a:pt x="0" y="47922"/>
                  <a:pt x="0" y="106989"/>
                </a:cubicBezTo>
                <a:cubicBezTo>
                  <a:pt x="0" y="135520"/>
                  <a:pt x="11145" y="161431"/>
                  <a:pt x="29366" y="180600"/>
                </a:cubicBezTo>
                <a:cubicBezTo>
                  <a:pt x="38561" y="190296"/>
                  <a:pt x="46752" y="201552"/>
                  <a:pt x="50764" y="213978"/>
                </a:cubicBezTo>
                <a:lnTo>
                  <a:pt x="163158" y="213978"/>
                </a:lnTo>
                <a:close/>
                <a:moveTo>
                  <a:pt x="160484" y="240725"/>
                </a:moveTo>
                <a:lnTo>
                  <a:pt x="53495" y="240725"/>
                </a:lnTo>
                <a:lnTo>
                  <a:pt x="53495" y="249641"/>
                </a:lnTo>
                <a:cubicBezTo>
                  <a:pt x="53495" y="274271"/>
                  <a:pt x="73444" y="294220"/>
                  <a:pt x="98073" y="294220"/>
                </a:cubicBezTo>
                <a:lnTo>
                  <a:pt x="115905" y="294220"/>
                </a:lnTo>
                <a:cubicBezTo>
                  <a:pt x="140535" y="294220"/>
                  <a:pt x="160484" y="274271"/>
                  <a:pt x="160484" y="249641"/>
                </a:cubicBezTo>
                <a:lnTo>
                  <a:pt x="160484" y="240725"/>
                </a:lnTo>
                <a:close/>
                <a:moveTo>
                  <a:pt x="102531" y="62410"/>
                </a:moveTo>
                <a:cubicBezTo>
                  <a:pt x="80353" y="62410"/>
                  <a:pt x="62410" y="80353"/>
                  <a:pt x="62410" y="102531"/>
                </a:cubicBezTo>
                <a:cubicBezTo>
                  <a:pt x="62410" y="109942"/>
                  <a:pt x="56448" y="115905"/>
                  <a:pt x="49037" y="115905"/>
                </a:cubicBezTo>
                <a:cubicBezTo>
                  <a:pt x="41625" y="115905"/>
                  <a:pt x="35663" y="109942"/>
                  <a:pt x="35663" y="102531"/>
                </a:cubicBezTo>
                <a:cubicBezTo>
                  <a:pt x="35663" y="65587"/>
                  <a:pt x="65587" y="35663"/>
                  <a:pt x="102531" y="35663"/>
                </a:cubicBezTo>
                <a:cubicBezTo>
                  <a:pt x="109942" y="35663"/>
                  <a:pt x="115905" y="41625"/>
                  <a:pt x="115905" y="49037"/>
                </a:cubicBezTo>
                <a:cubicBezTo>
                  <a:pt x="115905" y="56448"/>
                  <a:pt x="109942" y="62410"/>
                  <a:pt x="102531" y="6241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1" name="Text 9"/>
          <p:cNvSpPr/>
          <p:nvPr/>
        </p:nvSpPr>
        <p:spPr>
          <a:xfrm>
            <a:off x="1094617" y="3301207"/>
            <a:ext cx="1027095" cy="30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7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3865" y="3719533"/>
            <a:ext cx="4659969" cy="960524"/>
          </a:xfrm>
          <a:custGeom>
            <a:avLst/>
            <a:gdLst/>
            <a:ahLst/>
            <a:cxnLst/>
            <a:rect l="l" t="t" r="r" b="b"/>
            <a:pathLst>
              <a:path w="4659969" h="960524">
                <a:moveTo>
                  <a:pt x="114120" y="0"/>
                </a:moveTo>
                <a:lnTo>
                  <a:pt x="4545849" y="0"/>
                </a:lnTo>
                <a:cubicBezTo>
                  <a:pt x="4608876" y="0"/>
                  <a:pt x="4659969" y="51093"/>
                  <a:pt x="4659969" y="114120"/>
                </a:cubicBezTo>
                <a:lnTo>
                  <a:pt x="4659969" y="846404"/>
                </a:lnTo>
                <a:cubicBezTo>
                  <a:pt x="4659969" y="909431"/>
                  <a:pt x="4608876" y="960524"/>
                  <a:pt x="4545849" y="960524"/>
                </a:cubicBezTo>
                <a:lnTo>
                  <a:pt x="114120" y="960524"/>
                </a:lnTo>
                <a:cubicBezTo>
                  <a:pt x="51093" y="960524"/>
                  <a:pt x="0" y="909431"/>
                  <a:pt x="0" y="846404"/>
                </a:cubicBezTo>
                <a:lnTo>
                  <a:pt x="0" y="114120"/>
                </a:lnTo>
                <a:cubicBezTo>
                  <a:pt x="0" y="51135"/>
                  <a:pt x="51135" y="0"/>
                  <a:pt x="11412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76027" y="3871695"/>
            <a:ext cx="4450746" cy="3138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98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 </a:t>
            </a:r>
            <a:r>
              <a:rPr lang="en-US" sz="1498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(False 错误) + </a:t>
            </a:r>
            <a:r>
              <a:rPr lang="en-US" sz="1498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ake </a:t>
            </a:r>
            <a:r>
              <a:rPr lang="en-US" sz="1498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(Make 制造)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6027" y="4256856"/>
            <a:ext cx="4441236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8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制造错误的东西 → Fake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42885" y="4865505"/>
            <a:ext cx="4640949" cy="1017585"/>
          </a:xfrm>
          <a:custGeom>
            <a:avLst/>
            <a:gdLst/>
            <a:ahLst/>
            <a:cxnLst/>
            <a:rect l="l" t="t" r="r" b="b"/>
            <a:pathLst>
              <a:path w="4640949" h="1017585">
                <a:moveTo>
                  <a:pt x="38041" y="0"/>
                </a:moveTo>
                <a:lnTo>
                  <a:pt x="4526826" y="0"/>
                </a:lnTo>
                <a:cubicBezTo>
                  <a:pt x="4589854" y="0"/>
                  <a:pt x="4640949" y="51094"/>
                  <a:pt x="4640949" y="114122"/>
                </a:cubicBezTo>
                <a:lnTo>
                  <a:pt x="4640949" y="903463"/>
                </a:lnTo>
                <a:cubicBezTo>
                  <a:pt x="4640949" y="966491"/>
                  <a:pt x="4589854" y="1017585"/>
                  <a:pt x="4526826" y="1017585"/>
                </a:cubicBezTo>
                <a:lnTo>
                  <a:pt x="38041" y="1017585"/>
                </a:lnTo>
                <a:cubicBezTo>
                  <a:pt x="17031" y="1017585"/>
                  <a:pt x="0" y="1000554"/>
                  <a:pt x="0" y="979544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42885" y="4865505"/>
            <a:ext cx="38041" cy="1017585"/>
          </a:xfrm>
          <a:custGeom>
            <a:avLst/>
            <a:gdLst/>
            <a:ahLst/>
            <a:cxnLst/>
            <a:rect l="l" t="t" r="r" b="b"/>
            <a:pathLst>
              <a:path w="38041" h="1017585">
                <a:moveTo>
                  <a:pt x="38041" y="0"/>
                </a:moveTo>
                <a:lnTo>
                  <a:pt x="38041" y="0"/>
                </a:lnTo>
                <a:lnTo>
                  <a:pt x="38041" y="1017585"/>
                </a:lnTo>
                <a:lnTo>
                  <a:pt x="38041" y="1017585"/>
                </a:lnTo>
                <a:cubicBezTo>
                  <a:pt x="17031" y="1017585"/>
                  <a:pt x="0" y="1000554"/>
                  <a:pt x="0" y="979544"/>
                </a:cubicBezTo>
                <a:lnTo>
                  <a:pt x="0" y="38041"/>
                </a:lnTo>
                <a:cubicBezTo>
                  <a:pt x="0" y="17045"/>
                  <a:pt x="17045" y="0"/>
                  <a:pt x="38041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7" name="Shape 15"/>
          <p:cNvSpPr/>
          <p:nvPr/>
        </p:nvSpPr>
        <p:spPr>
          <a:xfrm>
            <a:off x="842598" y="5036687"/>
            <a:ext cx="228243" cy="228243"/>
          </a:xfrm>
          <a:custGeom>
            <a:avLst/>
            <a:gdLst/>
            <a:ahLst/>
            <a:cxnLst/>
            <a:rect l="l" t="t" r="r" b="b"/>
            <a:pathLst>
              <a:path w="228243" h="228243">
                <a:moveTo>
                  <a:pt x="0" y="185448"/>
                </a:moveTo>
                <a:lnTo>
                  <a:pt x="0" y="53495"/>
                </a:lnTo>
                <a:cubicBezTo>
                  <a:pt x="0" y="47566"/>
                  <a:pt x="4770" y="42796"/>
                  <a:pt x="10699" y="42796"/>
                </a:cubicBezTo>
                <a:cubicBezTo>
                  <a:pt x="16628" y="42796"/>
                  <a:pt x="21398" y="47566"/>
                  <a:pt x="21398" y="53495"/>
                </a:cubicBezTo>
                <a:lnTo>
                  <a:pt x="21398" y="181881"/>
                </a:lnTo>
                <a:cubicBezTo>
                  <a:pt x="21398" y="187810"/>
                  <a:pt x="26168" y="192580"/>
                  <a:pt x="32097" y="192580"/>
                </a:cubicBezTo>
                <a:cubicBezTo>
                  <a:pt x="38026" y="192580"/>
                  <a:pt x="42796" y="187810"/>
                  <a:pt x="42796" y="181881"/>
                </a:cubicBezTo>
                <a:lnTo>
                  <a:pt x="42796" y="42796"/>
                </a:lnTo>
                <a:cubicBezTo>
                  <a:pt x="42796" y="27059"/>
                  <a:pt x="55590" y="14265"/>
                  <a:pt x="71326" y="14265"/>
                </a:cubicBezTo>
                <a:lnTo>
                  <a:pt x="199713" y="14265"/>
                </a:lnTo>
                <a:cubicBezTo>
                  <a:pt x="215449" y="14265"/>
                  <a:pt x="228243" y="27059"/>
                  <a:pt x="228243" y="42796"/>
                </a:cubicBezTo>
                <a:lnTo>
                  <a:pt x="228243" y="185448"/>
                </a:lnTo>
                <a:cubicBezTo>
                  <a:pt x="228243" y="201184"/>
                  <a:pt x="215449" y="213978"/>
                  <a:pt x="199713" y="213978"/>
                </a:cubicBezTo>
                <a:lnTo>
                  <a:pt x="28530" y="213978"/>
                </a:lnTo>
                <a:cubicBezTo>
                  <a:pt x="12794" y="213978"/>
                  <a:pt x="0" y="201184"/>
                  <a:pt x="0" y="185448"/>
                </a:cubicBezTo>
                <a:close/>
                <a:moveTo>
                  <a:pt x="71326" y="57061"/>
                </a:moveTo>
                <a:lnTo>
                  <a:pt x="71326" y="85591"/>
                </a:lnTo>
                <a:cubicBezTo>
                  <a:pt x="71326" y="93482"/>
                  <a:pt x="77701" y="99856"/>
                  <a:pt x="85591" y="99856"/>
                </a:cubicBezTo>
                <a:lnTo>
                  <a:pt x="114122" y="99856"/>
                </a:lnTo>
                <a:cubicBezTo>
                  <a:pt x="122012" y="99856"/>
                  <a:pt x="128387" y="93482"/>
                  <a:pt x="128387" y="85591"/>
                </a:cubicBezTo>
                <a:lnTo>
                  <a:pt x="128387" y="57061"/>
                </a:lnTo>
                <a:cubicBezTo>
                  <a:pt x="128387" y="49170"/>
                  <a:pt x="122012" y="42796"/>
                  <a:pt x="114122" y="42796"/>
                </a:cubicBezTo>
                <a:lnTo>
                  <a:pt x="85591" y="42796"/>
                </a:lnTo>
                <a:cubicBezTo>
                  <a:pt x="77701" y="42796"/>
                  <a:pt x="71326" y="49170"/>
                  <a:pt x="71326" y="57061"/>
                </a:cubicBezTo>
                <a:close/>
                <a:moveTo>
                  <a:pt x="82025" y="164050"/>
                </a:moveTo>
                <a:cubicBezTo>
                  <a:pt x="76096" y="164050"/>
                  <a:pt x="71326" y="168820"/>
                  <a:pt x="71326" y="174749"/>
                </a:cubicBezTo>
                <a:cubicBezTo>
                  <a:pt x="71326" y="180678"/>
                  <a:pt x="76096" y="185448"/>
                  <a:pt x="82025" y="185448"/>
                </a:cubicBezTo>
                <a:lnTo>
                  <a:pt x="189014" y="185448"/>
                </a:lnTo>
                <a:cubicBezTo>
                  <a:pt x="194943" y="185448"/>
                  <a:pt x="199713" y="180678"/>
                  <a:pt x="199713" y="174749"/>
                </a:cubicBezTo>
                <a:cubicBezTo>
                  <a:pt x="199713" y="168820"/>
                  <a:pt x="194943" y="164050"/>
                  <a:pt x="189014" y="164050"/>
                </a:cubicBezTo>
                <a:lnTo>
                  <a:pt x="82025" y="164050"/>
                </a:lnTo>
                <a:close/>
                <a:moveTo>
                  <a:pt x="71326" y="131953"/>
                </a:moveTo>
                <a:cubicBezTo>
                  <a:pt x="71326" y="137882"/>
                  <a:pt x="76096" y="142652"/>
                  <a:pt x="82025" y="142652"/>
                </a:cubicBezTo>
                <a:lnTo>
                  <a:pt x="189014" y="142652"/>
                </a:lnTo>
                <a:cubicBezTo>
                  <a:pt x="194943" y="142652"/>
                  <a:pt x="199713" y="137882"/>
                  <a:pt x="199713" y="131953"/>
                </a:cubicBezTo>
                <a:cubicBezTo>
                  <a:pt x="199713" y="126024"/>
                  <a:pt x="194943" y="121254"/>
                  <a:pt x="189014" y="121254"/>
                </a:cubicBezTo>
                <a:lnTo>
                  <a:pt x="82025" y="121254"/>
                </a:lnTo>
                <a:cubicBezTo>
                  <a:pt x="76096" y="121254"/>
                  <a:pt x="71326" y="126024"/>
                  <a:pt x="71326" y="131953"/>
                </a:cubicBezTo>
                <a:close/>
                <a:moveTo>
                  <a:pt x="160484" y="78459"/>
                </a:moveTo>
                <a:cubicBezTo>
                  <a:pt x="154555" y="78459"/>
                  <a:pt x="149785" y="83229"/>
                  <a:pt x="149785" y="89158"/>
                </a:cubicBezTo>
                <a:cubicBezTo>
                  <a:pt x="149785" y="95087"/>
                  <a:pt x="154555" y="99856"/>
                  <a:pt x="160484" y="99856"/>
                </a:cubicBezTo>
                <a:lnTo>
                  <a:pt x="189014" y="99856"/>
                </a:lnTo>
                <a:cubicBezTo>
                  <a:pt x="194943" y="99856"/>
                  <a:pt x="199713" y="95087"/>
                  <a:pt x="199713" y="89158"/>
                </a:cubicBezTo>
                <a:cubicBezTo>
                  <a:pt x="199713" y="83229"/>
                  <a:pt x="194943" y="78459"/>
                  <a:pt x="189014" y="78459"/>
                </a:cubicBezTo>
                <a:lnTo>
                  <a:pt x="160484" y="78459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Text 16"/>
          <p:cNvSpPr/>
          <p:nvPr/>
        </p:nvSpPr>
        <p:spPr>
          <a:xfrm>
            <a:off x="1213494" y="5017667"/>
            <a:ext cx="855913" cy="26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8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常用搭配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14068" y="5360032"/>
            <a:ext cx="4431725" cy="370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97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 news</a:t>
            </a:r>
            <a:r>
              <a:rPr lang="en-US" sz="1797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(假新闻)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3865" y="6035252"/>
            <a:ext cx="4659969" cy="580119"/>
          </a:xfrm>
          <a:custGeom>
            <a:avLst/>
            <a:gdLst/>
            <a:ahLst/>
            <a:cxnLst/>
            <a:rect l="l" t="t" r="r" b="b"/>
            <a:pathLst>
              <a:path w="4659969" h="580119">
                <a:moveTo>
                  <a:pt x="114121" y="0"/>
                </a:moveTo>
                <a:lnTo>
                  <a:pt x="4545848" y="0"/>
                </a:lnTo>
                <a:cubicBezTo>
                  <a:pt x="4608875" y="0"/>
                  <a:pt x="4659969" y="51094"/>
                  <a:pt x="4659969" y="114121"/>
                </a:cubicBezTo>
                <a:lnTo>
                  <a:pt x="4659969" y="465998"/>
                </a:lnTo>
                <a:cubicBezTo>
                  <a:pt x="4659969" y="529025"/>
                  <a:pt x="4608875" y="580119"/>
                  <a:pt x="4545848" y="580119"/>
                </a:cubicBezTo>
                <a:lnTo>
                  <a:pt x="114121" y="580119"/>
                </a:lnTo>
                <a:cubicBezTo>
                  <a:pt x="51094" y="580119"/>
                  <a:pt x="0" y="529025"/>
                  <a:pt x="0" y="465998"/>
                </a:cubicBezTo>
                <a:lnTo>
                  <a:pt x="0" y="114121"/>
                </a:lnTo>
                <a:cubicBezTo>
                  <a:pt x="0" y="51094"/>
                  <a:pt x="51094" y="0"/>
                  <a:pt x="114121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810502" y="6210233"/>
            <a:ext cx="149785" cy="171183"/>
          </a:xfrm>
          <a:custGeom>
            <a:avLst/>
            <a:gdLst/>
            <a:ahLst/>
            <a:cxnLst/>
            <a:rect l="l" t="t" r="r" b="b"/>
            <a:pathLst>
              <a:path w="149785" h="171183">
                <a:moveTo>
                  <a:pt x="57172" y="-5349"/>
                </a:moveTo>
                <a:cubicBezTo>
                  <a:pt x="45002" y="-5349"/>
                  <a:pt x="37847" y="14143"/>
                  <a:pt x="34337" y="32097"/>
                </a:cubicBezTo>
                <a:lnTo>
                  <a:pt x="24073" y="32097"/>
                </a:lnTo>
                <a:cubicBezTo>
                  <a:pt x="19626" y="32097"/>
                  <a:pt x="16048" y="35674"/>
                  <a:pt x="16048" y="40121"/>
                </a:cubicBezTo>
                <a:cubicBezTo>
                  <a:pt x="16048" y="44568"/>
                  <a:pt x="19626" y="48145"/>
                  <a:pt x="24073" y="48145"/>
                </a:cubicBezTo>
                <a:lnTo>
                  <a:pt x="32097" y="48145"/>
                </a:lnTo>
                <a:lnTo>
                  <a:pt x="32097" y="58844"/>
                </a:lnTo>
                <a:cubicBezTo>
                  <a:pt x="32097" y="64528"/>
                  <a:pt x="33200" y="69944"/>
                  <a:pt x="35206" y="74892"/>
                </a:cubicBezTo>
                <a:lnTo>
                  <a:pt x="32097" y="74892"/>
                </a:lnTo>
                <a:lnTo>
                  <a:pt x="32097" y="74892"/>
                </a:lnTo>
                <a:lnTo>
                  <a:pt x="25243" y="74892"/>
                </a:lnTo>
                <a:cubicBezTo>
                  <a:pt x="20161" y="74892"/>
                  <a:pt x="16048" y="79005"/>
                  <a:pt x="16048" y="84087"/>
                </a:cubicBezTo>
                <a:cubicBezTo>
                  <a:pt x="16048" y="85090"/>
                  <a:pt x="16216" y="86059"/>
                  <a:pt x="16516" y="86995"/>
                </a:cubicBezTo>
                <a:lnTo>
                  <a:pt x="26179" y="115949"/>
                </a:lnTo>
                <a:cubicBezTo>
                  <a:pt x="13441" y="126916"/>
                  <a:pt x="5349" y="143131"/>
                  <a:pt x="5349" y="161253"/>
                </a:cubicBezTo>
                <a:cubicBezTo>
                  <a:pt x="5349" y="166736"/>
                  <a:pt x="9796" y="171183"/>
                  <a:pt x="15279" y="171183"/>
                </a:cubicBezTo>
                <a:lnTo>
                  <a:pt x="134505" y="171183"/>
                </a:lnTo>
                <a:cubicBezTo>
                  <a:pt x="139989" y="171183"/>
                  <a:pt x="144435" y="166736"/>
                  <a:pt x="144435" y="161253"/>
                </a:cubicBezTo>
                <a:cubicBezTo>
                  <a:pt x="144435" y="143131"/>
                  <a:pt x="136344" y="126916"/>
                  <a:pt x="123606" y="115983"/>
                </a:cubicBezTo>
                <a:lnTo>
                  <a:pt x="133268" y="87029"/>
                </a:lnTo>
                <a:cubicBezTo>
                  <a:pt x="133569" y="86093"/>
                  <a:pt x="133736" y="85123"/>
                  <a:pt x="133736" y="84120"/>
                </a:cubicBezTo>
                <a:cubicBezTo>
                  <a:pt x="133736" y="79038"/>
                  <a:pt x="129624" y="74926"/>
                  <a:pt x="124542" y="74926"/>
                </a:cubicBezTo>
                <a:lnTo>
                  <a:pt x="117688" y="74926"/>
                </a:lnTo>
                <a:lnTo>
                  <a:pt x="117688" y="74926"/>
                </a:lnTo>
                <a:lnTo>
                  <a:pt x="114579" y="74926"/>
                </a:lnTo>
                <a:cubicBezTo>
                  <a:pt x="116585" y="69978"/>
                  <a:pt x="117688" y="64561"/>
                  <a:pt x="117688" y="58877"/>
                </a:cubicBezTo>
                <a:lnTo>
                  <a:pt x="117688" y="48179"/>
                </a:lnTo>
                <a:lnTo>
                  <a:pt x="125712" y="48179"/>
                </a:lnTo>
                <a:cubicBezTo>
                  <a:pt x="130159" y="48179"/>
                  <a:pt x="133736" y="44601"/>
                  <a:pt x="133736" y="40154"/>
                </a:cubicBezTo>
                <a:cubicBezTo>
                  <a:pt x="133736" y="35708"/>
                  <a:pt x="130159" y="32130"/>
                  <a:pt x="125712" y="32130"/>
                </a:cubicBezTo>
                <a:lnTo>
                  <a:pt x="115448" y="32130"/>
                </a:lnTo>
                <a:cubicBezTo>
                  <a:pt x="111971" y="14176"/>
                  <a:pt x="104782" y="-5316"/>
                  <a:pt x="92612" y="-5316"/>
                </a:cubicBezTo>
                <a:cubicBezTo>
                  <a:pt x="89403" y="-5316"/>
                  <a:pt x="86260" y="-4012"/>
                  <a:pt x="83418" y="-2574"/>
                </a:cubicBezTo>
                <a:cubicBezTo>
                  <a:pt x="80676" y="-1204"/>
                  <a:pt x="77266" y="33"/>
                  <a:pt x="74892" y="33"/>
                </a:cubicBezTo>
                <a:cubicBezTo>
                  <a:pt x="72519" y="33"/>
                  <a:pt x="69108" y="-1204"/>
                  <a:pt x="66367" y="-2574"/>
                </a:cubicBezTo>
                <a:cubicBezTo>
                  <a:pt x="63525" y="-4046"/>
                  <a:pt x="60382" y="-5349"/>
                  <a:pt x="57172" y="-5349"/>
                </a:cubicBezTo>
                <a:close/>
                <a:moveTo>
                  <a:pt x="88500" y="156605"/>
                </a:moveTo>
                <a:lnTo>
                  <a:pt x="80208" y="132900"/>
                </a:lnTo>
                <a:lnTo>
                  <a:pt x="89536" y="122034"/>
                </a:lnTo>
                <a:cubicBezTo>
                  <a:pt x="90439" y="120965"/>
                  <a:pt x="90941" y="119627"/>
                  <a:pt x="90941" y="118223"/>
                </a:cubicBezTo>
                <a:cubicBezTo>
                  <a:pt x="90941" y="114980"/>
                  <a:pt x="88333" y="112372"/>
                  <a:pt x="85090" y="112372"/>
                </a:cubicBezTo>
                <a:lnTo>
                  <a:pt x="64695" y="112372"/>
                </a:lnTo>
                <a:cubicBezTo>
                  <a:pt x="61452" y="112372"/>
                  <a:pt x="58844" y="114980"/>
                  <a:pt x="58844" y="118223"/>
                </a:cubicBezTo>
                <a:cubicBezTo>
                  <a:pt x="58844" y="119627"/>
                  <a:pt x="59346" y="120965"/>
                  <a:pt x="60248" y="122034"/>
                </a:cubicBezTo>
                <a:lnTo>
                  <a:pt x="69576" y="132900"/>
                </a:lnTo>
                <a:lnTo>
                  <a:pt x="61285" y="156605"/>
                </a:lnTo>
                <a:lnTo>
                  <a:pt x="42227" y="96290"/>
                </a:lnTo>
                <a:lnTo>
                  <a:pt x="54163" y="96290"/>
                </a:lnTo>
                <a:cubicBezTo>
                  <a:pt x="60315" y="99700"/>
                  <a:pt x="67370" y="101640"/>
                  <a:pt x="74892" y="101640"/>
                </a:cubicBezTo>
                <a:cubicBezTo>
                  <a:pt x="82415" y="101640"/>
                  <a:pt x="89470" y="99700"/>
                  <a:pt x="95621" y="96290"/>
                </a:cubicBezTo>
                <a:lnTo>
                  <a:pt x="107557" y="96290"/>
                </a:lnTo>
                <a:lnTo>
                  <a:pt x="88500" y="156605"/>
                </a:lnTo>
                <a:close/>
                <a:moveTo>
                  <a:pt x="74892" y="85591"/>
                </a:moveTo>
                <a:cubicBezTo>
                  <a:pt x="63291" y="85591"/>
                  <a:pt x="53428" y="78202"/>
                  <a:pt x="49716" y="67871"/>
                </a:cubicBezTo>
                <a:cubicBezTo>
                  <a:pt x="51622" y="68941"/>
                  <a:pt x="53829" y="69543"/>
                  <a:pt x="56169" y="69543"/>
                </a:cubicBezTo>
                <a:lnTo>
                  <a:pt x="60315" y="69543"/>
                </a:lnTo>
                <a:cubicBezTo>
                  <a:pt x="65832" y="69543"/>
                  <a:pt x="70713" y="65999"/>
                  <a:pt x="72452" y="60783"/>
                </a:cubicBezTo>
                <a:cubicBezTo>
                  <a:pt x="73221" y="58443"/>
                  <a:pt x="76531" y="58443"/>
                  <a:pt x="77300" y="60783"/>
                </a:cubicBezTo>
                <a:cubicBezTo>
                  <a:pt x="79038" y="65999"/>
                  <a:pt x="83953" y="69543"/>
                  <a:pt x="89436" y="69543"/>
                </a:cubicBezTo>
                <a:lnTo>
                  <a:pt x="93582" y="69543"/>
                </a:lnTo>
                <a:cubicBezTo>
                  <a:pt x="95922" y="69543"/>
                  <a:pt x="98129" y="68941"/>
                  <a:pt x="100035" y="67871"/>
                </a:cubicBezTo>
                <a:cubicBezTo>
                  <a:pt x="96324" y="78202"/>
                  <a:pt x="86461" y="85591"/>
                  <a:pt x="74859" y="85591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2" name="Text 20"/>
          <p:cNvSpPr/>
          <p:nvPr/>
        </p:nvSpPr>
        <p:spPr>
          <a:xfrm>
            <a:off x="1051732" y="6187414"/>
            <a:ext cx="4165531" cy="2757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8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这个商人是个 </a:t>
            </a:r>
            <a:r>
              <a:rPr lang="en-US" sz="1348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</a:t>
            </a:r>
            <a:r>
              <a:rPr lang="en-US" sz="1348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专家，专门卖假货。</a:t>
            </a:r>
            <a:endParaRPr lang="en-US" sz="1600" dirty="0"/>
          </a:p>
        </p:txBody>
      </p:sp>
      <p:pic>
        <p:nvPicPr>
          <p:cNvPr id="23" name="Image 0" descr="https://kimi-web-img.moonshot.cn/img/www.watchpro.com/1d06ec017a7fe778fd5d58f61805b45e3f049499.png"/>
          <p:cNvPicPr>
            <a:picLocks noChangeAspect="1"/>
          </p:cNvPicPr>
          <p:nvPr/>
        </p:nvPicPr>
        <p:blipFill>
          <a:blip r:embed="rId3"/>
          <a:srcRect l="14776" r="14776"/>
          <a:stretch/>
        </p:blipFill>
        <p:spPr>
          <a:xfrm>
            <a:off x="5827696" y="380406"/>
            <a:ext cx="5981878" cy="6086490"/>
          </a:xfrm>
          <a:prstGeom prst="roundRect">
            <a:avLst>
              <a:gd name="adj" fmla="val 2544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4787" y="361780"/>
            <a:ext cx="1736546" cy="298469"/>
          </a:xfrm>
          <a:custGeom>
            <a:avLst/>
            <a:gdLst/>
            <a:ahLst/>
            <a:cxnLst/>
            <a:rect l="l" t="t" r="r" b="b"/>
            <a:pathLst>
              <a:path w="1736546" h="298469">
                <a:moveTo>
                  <a:pt x="149234" y="0"/>
                </a:moveTo>
                <a:lnTo>
                  <a:pt x="1587312" y="0"/>
                </a:lnTo>
                <a:cubicBezTo>
                  <a:pt x="1669731" y="0"/>
                  <a:pt x="1736546" y="66815"/>
                  <a:pt x="1736546" y="149234"/>
                </a:cubicBezTo>
                <a:lnTo>
                  <a:pt x="1736546" y="149234"/>
                </a:lnTo>
                <a:cubicBezTo>
                  <a:pt x="1736546" y="231654"/>
                  <a:pt x="1669731" y="298469"/>
                  <a:pt x="1587312" y="298469"/>
                </a:cubicBezTo>
                <a:lnTo>
                  <a:pt x="149234" y="298469"/>
                </a:lnTo>
                <a:cubicBezTo>
                  <a:pt x="66815" y="298469"/>
                  <a:pt x="0" y="231654"/>
                  <a:pt x="0" y="149234"/>
                </a:cubicBezTo>
                <a:lnTo>
                  <a:pt x="0" y="149234"/>
                </a:lnTo>
                <a:cubicBezTo>
                  <a:pt x="0" y="66815"/>
                  <a:pt x="66815" y="0"/>
                  <a:pt x="149234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33322" y="434136"/>
            <a:ext cx="1521174" cy="159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9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2 · THE DEAL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26113" y="766973"/>
            <a:ext cx="11739774" cy="542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273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Inferior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07513" y="1381999"/>
            <a:ext cx="11576973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09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[ɪnˈfɪriər]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9016" y="1895613"/>
            <a:ext cx="5142709" cy="1751017"/>
          </a:xfrm>
          <a:custGeom>
            <a:avLst/>
            <a:gdLst/>
            <a:ahLst/>
            <a:cxnLst/>
            <a:rect l="l" t="t" r="r" b="b"/>
            <a:pathLst>
              <a:path w="5142709" h="1751017">
                <a:moveTo>
                  <a:pt x="144704" y="0"/>
                </a:moveTo>
                <a:lnTo>
                  <a:pt x="4998005" y="0"/>
                </a:lnTo>
                <a:cubicBezTo>
                  <a:pt x="5077869" y="0"/>
                  <a:pt x="5142709" y="64840"/>
                  <a:pt x="5142709" y="144704"/>
                </a:cubicBezTo>
                <a:lnTo>
                  <a:pt x="5142709" y="1606313"/>
                </a:lnTo>
                <a:cubicBezTo>
                  <a:pt x="5142709" y="1686177"/>
                  <a:pt x="5077869" y="1751017"/>
                  <a:pt x="4998005" y="1751017"/>
                </a:cubicBezTo>
                <a:lnTo>
                  <a:pt x="144704" y="1751017"/>
                </a:lnTo>
                <a:cubicBezTo>
                  <a:pt x="64840" y="1751017"/>
                  <a:pt x="0" y="1686177"/>
                  <a:pt x="0" y="1606313"/>
                </a:cubicBezTo>
                <a:lnTo>
                  <a:pt x="0" y="144704"/>
                </a:lnTo>
                <a:cubicBezTo>
                  <a:pt x="0" y="64840"/>
                  <a:pt x="64840" y="0"/>
                  <a:pt x="14470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E07A5F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12539" y="2128852"/>
            <a:ext cx="305252" cy="271335"/>
          </a:xfrm>
          <a:custGeom>
            <a:avLst/>
            <a:gdLst/>
            <a:ahLst/>
            <a:cxnLst/>
            <a:rect l="l" t="t" r="r" b="b"/>
            <a:pathLst>
              <a:path w="305252" h="271335">
                <a:moveTo>
                  <a:pt x="84792" y="0"/>
                </a:moveTo>
                <a:cubicBezTo>
                  <a:pt x="94172" y="0"/>
                  <a:pt x="101751" y="7578"/>
                  <a:pt x="101751" y="16958"/>
                </a:cubicBezTo>
                <a:lnTo>
                  <a:pt x="101751" y="33917"/>
                </a:lnTo>
                <a:lnTo>
                  <a:pt x="169585" y="33917"/>
                </a:lnTo>
                <a:cubicBezTo>
                  <a:pt x="178965" y="33917"/>
                  <a:pt x="186543" y="41495"/>
                  <a:pt x="186543" y="50875"/>
                </a:cubicBezTo>
                <a:cubicBezTo>
                  <a:pt x="186543" y="60256"/>
                  <a:pt x="178965" y="67834"/>
                  <a:pt x="169585" y="67834"/>
                </a:cubicBezTo>
                <a:lnTo>
                  <a:pt x="164497" y="67834"/>
                </a:lnTo>
                <a:lnTo>
                  <a:pt x="160045" y="80076"/>
                </a:lnTo>
                <a:cubicBezTo>
                  <a:pt x="151354" y="104030"/>
                  <a:pt x="138264" y="125917"/>
                  <a:pt x="121783" y="144730"/>
                </a:cubicBezTo>
                <a:cubicBezTo>
                  <a:pt x="129308" y="149393"/>
                  <a:pt x="137152" y="153527"/>
                  <a:pt x="145313" y="157184"/>
                </a:cubicBezTo>
                <a:lnTo>
                  <a:pt x="172022" y="169055"/>
                </a:lnTo>
                <a:lnTo>
                  <a:pt x="204985" y="94861"/>
                </a:lnTo>
                <a:cubicBezTo>
                  <a:pt x="207688" y="88714"/>
                  <a:pt x="213783" y="84792"/>
                  <a:pt x="220460" y="84792"/>
                </a:cubicBezTo>
                <a:cubicBezTo>
                  <a:pt x="227137" y="84792"/>
                  <a:pt x="233232" y="88714"/>
                  <a:pt x="235935" y="94861"/>
                </a:cubicBezTo>
                <a:lnTo>
                  <a:pt x="303768" y="247487"/>
                </a:lnTo>
                <a:cubicBezTo>
                  <a:pt x="307584" y="256073"/>
                  <a:pt x="303715" y="266089"/>
                  <a:pt x="295183" y="269851"/>
                </a:cubicBezTo>
                <a:cubicBezTo>
                  <a:pt x="286651" y="273614"/>
                  <a:pt x="276582" y="269798"/>
                  <a:pt x="272819" y="261266"/>
                </a:cubicBezTo>
                <a:lnTo>
                  <a:pt x="262220" y="237418"/>
                </a:lnTo>
                <a:lnTo>
                  <a:pt x="178753" y="237418"/>
                </a:lnTo>
                <a:lnTo>
                  <a:pt x="168154" y="261266"/>
                </a:lnTo>
                <a:cubicBezTo>
                  <a:pt x="164338" y="269851"/>
                  <a:pt x="154322" y="273667"/>
                  <a:pt x="145790" y="269851"/>
                </a:cubicBezTo>
                <a:cubicBezTo>
                  <a:pt x="137258" y="266036"/>
                  <a:pt x="133389" y="256020"/>
                  <a:pt x="137205" y="247487"/>
                </a:cubicBezTo>
                <a:lnTo>
                  <a:pt x="158297" y="200057"/>
                </a:lnTo>
                <a:lnTo>
                  <a:pt x="131587" y="188186"/>
                </a:lnTo>
                <a:cubicBezTo>
                  <a:pt x="119398" y="182780"/>
                  <a:pt x="107739" y="176315"/>
                  <a:pt x="96716" y="168896"/>
                </a:cubicBezTo>
                <a:cubicBezTo>
                  <a:pt x="85428" y="178011"/>
                  <a:pt x="73080" y="185960"/>
                  <a:pt x="59885" y="192584"/>
                </a:cubicBezTo>
                <a:lnTo>
                  <a:pt x="41495" y="201700"/>
                </a:lnTo>
                <a:cubicBezTo>
                  <a:pt x="33122" y="205886"/>
                  <a:pt x="22947" y="202495"/>
                  <a:pt x="18760" y="194121"/>
                </a:cubicBezTo>
                <a:cubicBezTo>
                  <a:pt x="14574" y="185748"/>
                  <a:pt x="17965" y="175573"/>
                  <a:pt x="26339" y="171386"/>
                </a:cubicBezTo>
                <a:lnTo>
                  <a:pt x="44622" y="162218"/>
                </a:lnTo>
                <a:cubicBezTo>
                  <a:pt x="53260" y="157873"/>
                  <a:pt x="61474" y="152838"/>
                  <a:pt x="69212" y="147221"/>
                </a:cubicBezTo>
                <a:cubicBezTo>
                  <a:pt x="61898" y="140490"/>
                  <a:pt x="55009" y="133230"/>
                  <a:pt x="48597" y="125546"/>
                </a:cubicBezTo>
                <a:lnTo>
                  <a:pt x="43244" y="119080"/>
                </a:lnTo>
                <a:cubicBezTo>
                  <a:pt x="37256" y="111873"/>
                  <a:pt x="38210" y="101168"/>
                  <a:pt x="45417" y="95179"/>
                </a:cubicBezTo>
                <a:cubicBezTo>
                  <a:pt x="52624" y="89191"/>
                  <a:pt x="63329" y="90145"/>
                  <a:pt x="69318" y="97352"/>
                </a:cubicBezTo>
                <a:lnTo>
                  <a:pt x="74723" y="103818"/>
                </a:lnTo>
                <a:cubicBezTo>
                  <a:pt x="80818" y="111184"/>
                  <a:pt x="87495" y="118020"/>
                  <a:pt x="94543" y="124327"/>
                </a:cubicBezTo>
                <a:cubicBezTo>
                  <a:pt x="109117" y="108216"/>
                  <a:pt x="120617" y="89297"/>
                  <a:pt x="128195" y="68470"/>
                </a:cubicBezTo>
                <a:lnTo>
                  <a:pt x="128460" y="67834"/>
                </a:lnTo>
                <a:lnTo>
                  <a:pt x="17011" y="67834"/>
                </a:lnTo>
                <a:cubicBezTo>
                  <a:pt x="7578" y="67834"/>
                  <a:pt x="0" y="60256"/>
                  <a:pt x="0" y="50875"/>
                </a:cubicBezTo>
                <a:cubicBezTo>
                  <a:pt x="0" y="41495"/>
                  <a:pt x="7578" y="33917"/>
                  <a:pt x="16958" y="33917"/>
                </a:cubicBezTo>
                <a:lnTo>
                  <a:pt x="67834" y="33917"/>
                </a:lnTo>
                <a:lnTo>
                  <a:pt x="67834" y="16958"/>
                </a:lnTo>
                <a:cubicBezTo>
                  <a:pt x="67834" y="7578"/>
                  <a:pt x="75412" y="0"/>
                  <a:pt x="84792" y="0"/>
                </a:cubicBezTo>
                <a:close/>
                <a:moveTo>
                  <a:pt x="220460" y="143511"/>
                </a:moveTo>
                <a:lnTo>
                  <a:pt x="193803" y="203501"/>
                </a:lnTo>
                <a:lnTo>
                  <a:pt x="247117" y="203501"/>
                </a:lnTo>
                <a:lnTo>
                  <a:pt x="220460" y="143511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8" name="Text 6"/>
          <p:cNvSpPr/>
          <p:nvPr/>
        </p:nvSpPr>
        <p:spPr>
          <a:xfrm>
            <a:off x="1041023" y="2119913"/>
            <a:ext cx="976807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9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93320" y="2553944"/>
            <a:ext cx="4829769" cy="443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137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adj.</a:t>
            </a:r>
            <a:r>
              <a:rPr lang="en-US" sz="2137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较差的；下级的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9016" y="3838257"/>
            <a:ext cx="5142709" cy="1787195"/>
          </a:xfrm>
          <a:custGeom>
            <a:avLst/>
            <a:gdLst/>
            <a:ahLst/>
            <a:cxnLst/>
            <a:rect l="l" t="t" r="r" b="b"/>
            <a:pathLst>
              <a:path w="5142709" h="1787195">
                <a:moveTo>
                  <a:pt x="144709" y="0"/>
                </a:moveTo>
                <a:lnTo>
                  <a:pt x="4997999" y="0"/>
                </a:lnTo>
                <a:cubicBezTo>
                  <a:pt x="5077920" y="0"/>
                  <a:pt x="5142709" y="64789"/>
                  <a:pt x="5142709" y="144709"/>
                </a:cubicBezTo>
                <a:lnTo>
                  <a:pt x="5142709" y="1642486"/>
                </a:lnTo>
                <a:cubicBezTo>
                  <a:pt x="5142709" y="1722407"/>
                  <a:pt x="5077920" y="1787195"/>
                  <a:pt x="4997999" y="1787195"/>
                </a:cubicBezTo>
                <a:lnTo>
                  <a:pt x="144709" y="1787195"/>
                </a:lnTo>
                <a:cubicBezTo>
                  <a:pt x="64789" y="1787195"/>
                  <a:pt x="0" y="1722407"/>
                  <a:pt x="0" y="1642486"/>
                </a:cubicBezTo>
                <a:lnTo>
                  <a:pt x="0" y="144709"/>
                </a:lnTo>
                <a:cubicBezTo>
                  <a:pt x="0" y="64842"/>
                  <a:pt x="64842" y="0"/>
                  <a:pt x="14470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E07A5F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63415" y="4071496"/>
            <a:ext cx="203501" cy="271335"/>
          </a:xfrm>
          <a:custGeom>
            <a:avLst/>
            <a:gdLst/>
            <a:ahLst/>
            <a:cxnLst/>
            <a:rect l="l" t="t" r="r" b="b"/>
            <a:pathLst>
              <a:path w="203501" h="271335">
                <a:moveTo>
                  <a:pt x="155223" y="203501"/>
                </a:moveTo>
                <a:cubicBezTo>
                  <a:pt x="159092" y="191684"/>
                  <a:pt x="166829" y="180979"/>
                  <a:pt x="175573" y="171757"/>
                </a:cubicBezTo>
                <a:cubicBezTo>
                  <a:pt x="192902" y="153527"/>
                  <a:pt x="203501" y="128884"/>
                  <a:pt x="203501" y="101751"/>
                </a:cubicBezTo>
                <a:cubicBezTo>
                  <a:pt x="203501" y="45576"/>
                  <a:pt x="157926" y="0"/>
                  <a:pt x="101751" y="0"/>
                </a:cubicBezTo>
                <a:cubicBezTo>
                  <a:pt x="45576" y="0"/>
                  <a:pt x="0" y="45576"/>
                  <a:pt x="0" y="101751"/>
                </a:cubicBezTo>
                <a:cubicBezTo>
                  <a:pt x="0" y="128884"/>
                  <a:pt x="10599" y="153527"/>
                  <a:pt x="27928" y="171757"/>
                </a:cubicBezTo>
                <a:cubicBezTo>
                  <a:pt x="36673" y="180979"/>
                  <a:pt x="44463" y="191684"/>
                  <a:pt x="48279" y="203501"/>
                </a:cubicBezTo>
                <a:lnTo>
                  <a:pt x="155170" y="203501"/>
                </a:lnTo>
                <a:close/>
                <a:moveTo>
                  <a:pt x="152626" y="228939"/>
                </a:moveTo>
                <a:lnTo>
                  <a:pt x="50875" y="228939"/>
                </a:lnTo>
                <a:lnTo>
                  <a:pt x="50875" y="237418"/>
                </a:lnTo>
                <a:cubicBezTo>
                  <a:pt x="50875" y="260842"/>
                  <a:pt x="69848" y="279815"/>
                  <a:pt x="93272" y="279815"/>
                </a:cubicBezTo>
                <a:lnTo>
                  <a:pt x="110230" y="279815"/>
                </a:lnTo>
                <a:cubicBezTo>
                  <a:pt x="133654" y="279815"/>
                  <a:pt x="152626" y="260842"/>
                  <a:pt x="152626" y="237418"/>
                </a:cubicBezTo>
                <a:lnTo>
                  <a:pt x="152626" y="228939"/>
                </a:lnTo>
                <a:close/>
                <a:moveTo>
                  <a:pt x="97511" y="59355"/>
                </a:moveTo>
                <a:cubicBezTo>
                  <a:pt x="76419" y="59355"/>
                  <a:pt x="59355" y="76419"/>
                  <a:pt x="59355" y="97511"/>
                </a:cubicBezTo>
                <a:cubicBezTo>
                  <a:pt x="59355" y="104559"/>
                  <a:pt x="53684" y="110230"/>
                  <a:pt x="46636" y="110230"/>
                </a:cubicBezTo>
                <a:cubicBezTo>
                  <a:pt x="39587" y="110230"/>
                  <a:pt x="33917" y="104559"/>
                  <a:pt x="33917" y="97511"/>
                </a:cubicBezTo>
                <a:cubicBezTo>
                  <a:pt x="33917" y="62375"/>
                  <a:pt x="62375" y="33917"/>
                  <a:pt x="97511" y="33917"/>
                </a:cubicBezTo>
                <a:cubicBezTo>
                  <a:pt x="104559" y="33917"/>
                  <a:pt x="110230" y="39587"/>
                  <a:pt x="110230" y="46636"/>
                </a:cubicBezTo>
                <a:cubicBezTo>
                  <a:pt x="110230" y="53684"/>
                  <a:pt x="104559" y="59355"/>
                  <a:pt x="97511" y="59355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10"/>
          <p:cNvSpPr/>
          <p:nvPr/>
        </p:nvSpPr>
        <p:spPr>
          <a:xfrm>
            <a:off x="1041023" y="4062566"/>
            <a:ext cx="976807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9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3320" y="4496588"/>
            <a:ext cx="4694101" cy="913496"/>
          </a:xfrm>
          <a:custGeom>
            <a:avLst/>
            <a:gdLst/>
            <a:ahLst/>
            <a:cxnLst/>
            <a:rect l="l" t="t" r="r" b="b"/>
            <a:pathLst>
              <a:path w="4694101" h="913496">
                <a:moveTo>
                  <a:pt x="108532" y="0"/>
                </a:moveTo>
                <a:lnTo>
                  <a:pt x="4585568" y="0"/>
                </a:lnTo>
                <a:cubicBezTo>
                  <a:pt x="4645509" y="0"/>
                  <a:pt x="4694101" y="48592"/>
                  <a:pt x="4694101" y="108532"/>
                </a:cubicBezTo>
                <a:lnTo>
                  <a:pt x="4694101" y="804963"/>
                </a:lnTo>
                <a:cubicBezTo>
                  <a:pt x="4694101" y="864904"/>
                  <a:pt x="4645509" y="913496"/>
                  <a:pt x="4585568" y="913496"/>
                </a:cubicBezTo>
                <a:lnTo>
                  <a:pt x="108532" y="913496"/>
                </a:lnTo>
                <a:cubicBezTo>
                  <a:pt x="48592" y="913496"/>
                  <a:pt x="0" y="864904"/>
                  <a:pt x="0" y="804963"/>
                </a:cubicBezTo>
                <a:lnTo>
                  <a:pt x="0" y="108532"/>
                </a:lnTo>
                <a:cubicBezTo>
                  <a:pt x="0" y="48592"/>
                  <a:pt x="48592" y="0"/>
                  <a:pt x="108532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38032" y="4641300"/>
            <a:ext cx="4495122" cy="2984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24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Infer </a:t>
            </a:r>
            <a:r>
              <a:rPr lang="en-US" sz="1424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(Below / 下面) + ior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8032" y="5007603"/>
            <a:ext cx="4486077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2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在下面 → 较差的、下级的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6047" y="5679568"/>
            <a:ext cx="5137282" cy="1266231"/>
          </a:xfrm>
          <a:custGeom>
            <a:avLst/>
            <a:gdLst/>
            <a:ahLst/>
            <a:cxnLst/>
            <a:rect l="l" t="t" r="r" b="b"/>
            <a:pathLst>
              <a:path w="5137282" h="1266231">
                <a:moveTo>
                  <a:pt x="36178" y="0"/>
                </a:moveTo>
                <a:lnTo>
                  <a:pt x="5028753" y="0"/>
                </a:lnTo>
                <a:cubicBezTo>
                  <a:pt x="5088692" y="0"/>
                  <a:pt x="5137282" y="48590"/>
                  <a:pt x="5137282" y="108529"/>
                </a:cubicBezTo>
                <a:lnTo>
                  <a:pt x="5137282" y="1157703"/>
                </a:lnTo>
                <a:cubicBezTo>
                  <a:pt x="5137282" y="1217641"/>
                  <a:pt x="5088692" y="1266231"/>
                  <a:pt x="5028753" y="1266231"/>
                </a:cubicBezTo>
                <a:lnTo>
                  <a:pt x="36178" y="1266231"/>
                </a:lnTo>
                <a:cubicBezTo>
                  <a:pt x="16197" y="1266231"/>
                  <a:pt x="0" y="1250034"/>
                  <a:pt x="0" y="1230053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379869" y="5719367"/>
            <a:ext cx="36178" cy="1266231"/>
          </a:xfrm>
          <a:custGeom>
            <a:avLst/>
            <a:gdLst/>
            <a:ahLst/>
            <a:cxnLst/>
            <a:rect l="l" t="t" r="r" b="b"/>
            <a:pathLst>
              <a:path w="36178" h="1266231">
                <a:moveTo>
                  <a:pt x="36178" y="0"/>
                </a:moveTo>
                <a:lnTo>
                  <a:pt x="36178" y="0"/>
                </a:lnTo>
                <a:lnTo>
                  <a:pt x="36178" y="1266231"/>
                </a:lnTo>
                <a:lnTo>
                  <a:pt x="36178" y="1266231"/>
                </a:lnTo>
                <a:cubicBezTo>
                  <a:pt x="16197" y="1266231"/>
                  <a:pt x="0" y="1250034"/>
                  <a:pt x="0" y="1230053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Shape 16"/>
          <p:cNvSpPr/>
          <p:nvPr/>
        </p:nvSpPr>
        <p:spPr>
          <a:xfrm>
            <a:off x="578849" y="6016967"/>
            <a:ext cx="271335" cy="217068"/>
          </a:xfrm>
          <a:custGeom>
            <a:avLst/>
            <a:gdLst/>
            <a:ahLst/>
            <a:cxnLst/>
            <a:rect l="l" t="t" r="r" b="b"/>
            <a:pathLst>
              <a:path w="271335" h="217068">
                <a:moveTo>
                  <a:pt x="162801" y="13567"/>
                </a:moveTo>
                <a:lnTo>
                  <a:pt x="217068" y="13567"/>
                </a:lnTo>
                <a:cubicBezTo>
                  <a:pt x="224572" y="13567"/>
                  <a:pt x="230635" y="19629"/>
                  <a:pt x="230635" y="27134"/>
                </a:cubicBezTo>
                <a:cubicBezTo>
                  <a:pt x="230635" y="34638"/>
                  <a:pt x="224572" y="40700"/>
                  <a:pt x="217068" y="40700"/>
                </a:cubicBezTo>
                <a:lnTo>
                  <a:pt x="168906" y="40700"/>
                </a:lnTo>
                <a:cubicBezTo>
                  <a:pt x="166702" y="51639"/>
                  <a:pt x="159198" y="60669"/>
                  <a:pt x="149234" y="64993"/>
                </a:cubicBezTo>
                <a:lnTo>
                  <a:pt x="149234" y="189935"/>
                </a:lnTo>
                <a:lnTo>
                  <a:pt x="217068" y="189935"/>
                </a:lnTo>
                <a:cubicBezTo>
                  <a:pt x="224572" y="189935"/>
                  <a:pt x="230635" y="195997"/>
                  <a:pt x="230635" y="203501"/>
                </a:cubicBezTo>
                <a:cubicBezTo>
                  <a:pt x="230635" y="211006"/>
                  <a:pt x="224572" y="217068"/>
                  <a:pt x="217068" y="217068"/>
                </a:cubicBezTo>
                <a:lnTo>
                  <a:pt x="54267" y="217068"/>
                </a:lnTo>
                <a:cubicBezTo>
                  <a:pt x="46763" y="217068"/>
                  <a:pt x="40700" y="211006"/>
                  <a:pt x="40700" y="203501"/>
                </a:cubicBezTo>
                <a:cubicBezTo>
                  <a:pt x="40700" y="195997"/>
                  <a:pt x="46763" y="189935"/>
                  <a:pt x="54267" y="189935"/>
                </a:cubicBezTo>
                <a:lnTo>
                  <a:pt x="122101" y="189935"/>
                </a:lnTo>
                <a:lnTo>
                  <a:pt x="122101" y="64993"/>
                </a:lnTo>
                <a:cubicBezTo>
                  <a:pt x="112138" y="60626"/>
                  <a:pt x="104634" y="51596"/>
                  <a:pt x="102429" y="40700"/>
                </a:cubicBezTo>
                <a:lnTo>
                  <a:pt x="54267" y="40700"/>
                </a:lnTo>
                <a:cubicBezTo>
                  <a:pt x="46763" y="40700"/>
                  <a:pt x="40700" y="34638"/>
                  <a:pt x="40700" y="27134"/>
                </a:cubicBezTo>
                <a:cubicBezTo>
                  <a:pt x="40700" y="19629"/>
                  <a:pt x="46763" y="13567"/>
                  <a:pt x="54267" y="13567"/>
                </a:cubicBezTo>
                <a:lnTo>
                  <a:pt x="108534" y="13567"/>
                </a:lnTo>
                <a:cubicBezTo>
                  <a:pt x="114724" y="5342"/>
                  <a:pt x="124560" y="0"/>
                  <a:pt x="135668" y="0"/>
                </a:cubicBezTo>
                <a:cubicBezTo>
                  <a:pt x="146775" y="0"/>
                  <a:pt x="156611" y="5342"/>
                  <a:pt x="162801" y="13567"/>
                </a:cubicBezTo>
                <a:close/>
                <a:moveTo>
                  <a:pt x="186373" y="135668"/>
                </a:moveTo>
                <a:lnTo>
                  <a:pt x="247763" y="135668"/>
                </a:lnTo>
                <a:lnTo>
                  <a:pt x="217068" y="83012"/>
                </a:lnTo>
                <a:lnTo>
                  <a:pt x="186373" y="135668"/>
                </a:lnTo>
                <a:close/>
                <a:moveTo>
                  <a:pt x="217068" y="176368"/>
                </a:moveTo>
                <a:cubicBezTo>
                  <a:pt x="190401" y="176368"/>
                  <a:pt x="168228" y="161953"/>
                  <a:pt x="163649" y="142917"/>
                </a:cubicBezTo>
                <a:cubicBezTo>
                  <a:pt x="162547" y="138254"/>
                  <a:pt x="164073" y="133463"/>
                  <a:pt x="166490" y="129308"/>
                </a:cubicBezTo>
                <a:lnTo>
                  <a:pt x="206851" y="60118"/>
                </a:lnTo>
                <a:cubicBezTo>
                  <a:pt x="208971" y="56472"/>
                  <a:pt x="212871" y="54267"/>
                  <a:pt x="217068" y="54267"/>
                </a:cubicBezTo>
                <a:cubicBezTo>
                  <a:pt x="221265" y="54267"/>
                  <a:pt x="225166" y="56514"/>
                  <a:pt x="227286" y="60118"/>
                </a:cubicBezTo>
                <a:lnTo>
                  <a:pt x="267647" y="129308"/>
                </a:lnTo>
                <a:cubicBezTo>
                  <a:pt x="270063" y="133463"/>
                  <a:pt x="271590" y="138254"/>
                  <a:pt x="270487" y="142917"/>
                </a:cubicBezTo>
                <a:cubicBezTo>
                  <a:pt x="265909" y="161911"/>
                  <a:pt x="243735" y="176368"/>
                  <a:pt x="217068" y="176368"/>
                </a:cubicBezTo>
                <a:close/>
                <a:moveTo>
                  <a:pt x="53758" y="83012"/>
                </a:moveTo>
                <a:lnTo>
                  <a:pt x="23064" y="135668"/>
                </a:lnTo>
                <a:lnTo>
                  <a:pt x="84496" y="135668"/>
                </a:lnTo>
                <a:lnTo>
                  <a:pt x="53758" y="83012"/>
                </a:lnTo>
                <a:close/>
                <a:moveTo>
                  <a:pt x="382" y="142917"/>
                </a:moveTo>
                <a:cubicBezTo>
                  <a:pt x="-721" y="138254"/>
                  <a:pt x="806" y="133463"/>
                  <a:pt x="3222" y="129308"/>
                </a:cubicBezTo>
                <a:lnTo>
                  <a:pt x="43583" y="60118"/>
                </a:lnTo>
                <a:cubicBezTo>
                  <a:pt x="45703" y="56472"/>
                  <a:pt x="49603" y="54267"/>
                  <a:pt x="53801" y="54267"/>
                </a:cubicBezTo>
                <a:cubicBezTo>
                  <a:pt x="57998" y="54267"/>
                  <a:pt x="61898" y="56514"/>
                  <a:pt x="64018" y="60118"/>
                </a:cubicBezTo>
                <a:lnTo>
                  <a:pt x="104379" y="129308"/>
                </a:lnTo>
                <a:cubicBezTo>
                  <a:pt x="106796" y="133463"/>
                  <a:pt x="108322" y="138254"/>
                  <a:pt x="107220" y="142917"/>
                </a:cubicBezTo>
                <a:cubicBezTo>
                  <a:pt x="102641" y="161911"/>
                  <a:pt x="80468" y="176368"/>
                  <a:pt x="53801" y="176368"/>
                </a:cubicBezTo>
                <a:cubicBezTo>
                  <a:pt x="27134" y="176368"/>
                  <a:pt x="4960" y="161953"/>
                  <a:pt x="382" y="142917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9" name="Text 17"/>
          <p:cNvSpPr/>
          <p:nvPr/>
        </p:nvSpPr>
        <p:spPr>
          <a:xfrm>
            <a:off x="958718" y="5998878"/>
            <a:ext cx="633116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反义词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17453" y="6283783"/>
            <a:ext cx="958718" cy="3256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37" b="1" dirty="0">
                <a:solidFill>
                  <a:srgbClr val="E07A5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Inferior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49109" y="6609385"/>
            <a:ext cx="895407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9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较差的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685090" y="6374228"/>
            <a:ext cx="560760" cy="361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64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89027" y="6227783"/>
            <a:ext cx="1049163" cy="3256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37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Superior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952338" y="6556730"/>
            <a:ext cx="985852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9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优越的</a:t>
            </a:r>
            <a:endParaRPr lang="en-US" sz="1600" dirty="0"/>
          </a:p>
        </p:txBody>
      </p:sp>
      <p:pic>
        <p:nvPicPr>
          <p:cNvPr id="25" name="Image 0" descr="https://kimi-web-img.moonshot.cn/img/thumbs.dreamstime.com/d96aebbf3426636a79cef0c1aac542e761dc84e5.jpg"/>
          <p:cNvPicPr>
            <a:picLocks noChangeAspect="1"/>
          </p:cNvPicPr>
          <p:nvPr/>
        </p:nvPicPr>
        <p:blipFill>
          <a:blip r:embed="rId3"/>
          <a:srcRect l="68" r="68"/>
          <a:stretch/>
        </p:blipFill>
        <p:spPr>
          <a:xfrm>
            <a:off x="5737724" y="1888377"/>
            <a:ext cx="6086955" cy="4060985"/>
          </a:xfrm>
          <a:prstGeom prst="roundRect">
            <a:avLst>
              <a:gd name="adj" fmla="val 3563"/>
            </a:avLst>
          </a:prstGeom>
        </p:spPr>
      </p:pic>
      <p:sp>
        <p:nvSpPr>
          <p:cNvPr id="26" name="Shape 23"/>
          <p:cNvSpPr/>
          <p:nvPr/>
        </p:nvSpPr>
        <p:spPr>
          <a:xfrm>
            <a:off x="5737724" y="6134545"/>
            <a:ext cx="6086955" cy="949674"/>
          </a:xfrm>
          <a:custGeom>
            <a:avLst/>
            <a:gdLst/>
            <a:ahLst/>
            <a:cxnLst/>
            <a:rect l="l" t="t" r="r" b="b"/>
            <a:pathLst>
              <a:path w="6086955" h="949674">
                <a:moveTo>
                  <a:pt x="108538" y="0"/>
                </a:moveTo>
                <a:lnTo>
                  <a:pt x="5978417" y="0"/>
                </a:lnTo>
                <a:cubicBezTo>
                  <a:pt x="6038361" y="0"/>
                  <a:pt x="6086955" y="48594"/>
                  <a:pt x="6086955" y="108538"/>
                </a:cubicBezTo>
                <a:lnTo>
                  <a:pt x="6086955" y="841135"/>
                </a:lnTo>
                <a:cubicBezTo>
                  <a:pt x="6086955" y="901079"/>
                  <a:pt x="6038361" y="949674"/>
                  <a:pt x="5978417" y="949674"/>
                </a:cubicBezTo>
                <a:lnTo>
                  <a:pt x="108538" y="949674"/>
                </a:lnTo>
                <a:cubicBezTo>
                  <a:pt x="48594" y="949674"/>
                  <a:pt x="0" y="901079"/>
                  <a:pt x="0" y="841135"/>
                </a:cubicBezTo>
                <a:lnTo>
                  <a:pt x="0" y="108538"/>
                </a:lnTo>
                <a:cubicBezTo>
                  <a:pt x="0" y="48634"/>
                  <a:pt x="48634" y="0"/>
                  <a:pt x="108538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5941226" y="6344380"/>
            <a:ext cx="180890" cy="180890"/>
          </a:xfrm>
          <a:custGeom>
            <a:avLst/>
            <a:gdLst/>
            <a:ahLst/>
            <a:cxnLst/>
            <a:rect l="l" t="t" r="r" b="b"/>
            <a:pathLst>
              <a:path w="180890" h="180890">
                <a:moveTo>
                  <a:pt x="10846" y="25544"/>
                </a:moveTo>
                <a:cubicBezTo>
                  <a:pt x="13284" y="17100"/>
                  <a:pt x="21021" y="11306"/>
                  <a:pt x="29819" y="11306"/>
                </a:cubicBezTo>
                <a:lnTo>
                  <a:pt x="151354" y="11306"/>
                </a:lnTo>
                <a:cubicBezTo>
                  <a:pt x="160151" y="11306"/>
                  <a:pt x="167889" y="17100"/>
                  <a:pt x="170362" y="25544"/>
                </a:cubicBezTo>
                <a:lnTo>
                  <a:pt x="178629" y="53878"/>
                </a:lnTo>
                <a:cubicBezTo>
                  <a:pt x="183151" y="69318"/>
                  <a:pt x="171528" y="84792"/>
                  <a:pt x="155453" y="84792"/>
                </a:cubicBezTo>
                <a:cubicBezTo>
                  <a:pt x="146161" y="84792"/>
                  <a:pt x="137999" y="79528"/>
                  <a:pt x="133972" y="71685"/>
                </a:cubicBezTo>
                <a:cubicBezTo>
                  <a:pt x="129874" y="79422"/>
                  <a:pt x="121748" y="84792"/>
                  <a:pt x="112279" y="84792"/>
                </a:cubicBezTo>
                <a:cubicBezTo>
                  <a:pt x="102881" y="84792"/>
                  <a:pt x="94720" y="79493"/>
                  <a:pt x="90622" y="71720"/>
                </a:cubicBezTo>
                <a:cubicBezTo>
                  <a:pt x="86523" y="79493"/>
                  <a:pt x="78362" y="84792"/>
                  <a:pt x="68964" y="84792"/>
                </a:cubicBezTo>
                <a:cubicBezTo>
                  <a:pt x="59496" y="84792"/>
                  <a:pt x="51370" y="79457"/>
                  <a:pt x="47272" y="71685"/>
                </a:cubicBezTo>
                <a:cubicBezTo>
                  <a:pt x="43244" y="79493"/>
                  <a:pt x="35083" y="84792"/>
                  <a:pt x="25791" y="84792"/>
                </a:cubicBezTo>
                <a:cubicBezTo>
                  <a:pt x="9680" y="84792"/>
                  <a:pt x="-1908" y="69353"/>
                  <a:pt x="2614" y="53878"/>
                </a:cubicBezTo>
                <a:lnTo>
                  <a:pt x="10846" y="25544"/>
                </a:lnTo>
                <a:close/>
                <a:moveTo>
                  <a:pt x="34058" y="124362"/>
                </a:moveTo>
                <a:lnTo>
                  <a:pt x="147115" y="124362"/>
                </a:lnTo>
                <a:lnTo>
                  <a:pt x="147115" y="100903"/>
                </a:lnTo>
                <a:cubicBezTo>
                  <a:pt x="149800" y="101468"/>
                  <a:pt x="152591" y="101751"/>
                  <a:pt x="155417" y="101751"/>
                </a:cubicBezTo>
                <a:cubicBezTo>
                  <a:pt x="160469" y="101751"/>
                  <a:pt x="165310" y="100832"/>
                  <a:pt x="169726" y="99207"/>
                </a:cubicBezTo>
                <a:lnTo>
                  <a:pt x="169726" y="152626"/>
                </a:lnTo>
                <a:cubicBezTo>
                  <a:pt x="169726" y="161989"/>
                  <a:pt x="162130" y="169585"/>
                  <a:pt x="152767" y="169585"/>
                </a:cubicBezTo>
                <a:lnTo>
                  <a:pt x="28405" y="169585"/>
                </a:lnTo>
                <a:cubicBezTo>
                  <a:pt x="19043" y="169585"/>
                  <a:pt x="11447" y="161989"/>
                  <a:pt x="11447" y="152626"/>
                </a:cubicBezTo>
                <a:lnTo>
                  <a:pt x="11447" y="99207"/>
                </a:lnTo>
                <a:cubicBezTo>
                  <a:pt x="15863" y="100832"/>
                  <a:pt x="20668" y="101751"/>
                  <a:pt x="25756" y="101751"/>
                </a:cubicBezTo>
                <a:cubicBezTo>
                  <a:pt x="28617" y="101751"/>
                  <a:pt x="31373" y="101468"/>
                  <a:pt x="34058" y="100903"/>
                </a:cubicBezTo>
                <a:lnTo>
                  <a:pt x="34058" y="124362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8" name="Text 25"/>
          <p:cNvSpPr/>
          <p:nvPr/>
        </p:nvSpPr>
        <p:spPr>
          <a:xfrm>
            <a:off x="6196257" y="6315435"/>
            <a:ext cx="5537978" cy="458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24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商人卖给牧羊人 </a:t>
            </a:r>
            <a:r>
              <a:rPr lang="en-US" sz="1424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Inferior</a:t>
            </a:r>
            <a:r>
              <a:rPr lang="en-US" sz="1424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(劣质的) 商品， 一个光鲜亮丽，另一个烂了一半。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istockphoto.com/0c00bd4f0d44c8024aaac3840f3a0d35ed40f605.jpg"/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D6E63">
                  <a:alpha val="95000"/>
                </a:srgbClr>
              </a:gs>
              <a:gs pos="50000">
                <a:srgbClr val="8D6E63">
                  <a:alpha val="7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682117"/>
            <a:ext cx="1979295" cy="426720"/>
          </a:xfrm>
          <a:custGeom>
            <a:avLst/>
            <a:gdLst/>
            <a:ahLst/>
            <a:cxnLst/>
            <a:rect l="l" t="t" r="r" b="b"/>
            <a:pathLst>
              <a:path w="1979295" h="426720">
                <a:moveTo>
                  <a:pt x="213360" y="0"/>
                </a:moveTo>
                <a:lnTo>
                  <a:pt x="1765935" y="0"/>
                </a:lnTo>
                <a:cubicBezTo>
                  <a:pt x="1883770" y="0"/>
                  <a:pt x="1979295" y="95525"/>
                  <a:pt x="1979295" y="213360"/>
                </a:cubicBezTo>
                <a:lnTo>
                  <a:pt x="1979295" y="213360"/>
                </a:lnTo>
                <a:cubicBezTo>
                  <a:pt x="1979295" y="331195"/>
                  <a:pt x="1883770" y="426720"/>
                  <a:pt x="176593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FDF6E3">
              <a:alpha val="30196"/>
            </a:srgbClr>
          </a:solidFill>
          <a:ln w="10160">
            <a:solidFill>
              <a:srgbClr val="FDF6E3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220" y="1784989"/>
            <a:ext cx="1607463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THREE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341252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Conflict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484252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DF6E3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3827152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DF6E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荒谬的冲突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436752"/>
            <a:ext cx="4495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DF6E3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真相被揭穿，尴尬与愤怒交织，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DF6E3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仇恨的种子悄然发芽。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2162175" cy="314325"/>
          </a:xfrm>
          <a:custGeom>
            <a:avLst/>
            <a:gdLst/>
            <a:ahLst/>
            <a:cxnLst/>
            <a:rect l="l" t="t" r="r" b="b"/>
            <a:pathLst>
              <a:path w="2162175" h="314325">
                <a:moveTo>
                  <a:pt x="157163" y="0"/>
                </a:moveTo>
                <a:lnTo>
                  <a:pt x="2005013" y="0"/>
                </a:lnTo>
                <a:cubicBezTo>
                  <a:pt x="2091753" y="0"/>
                  <a:pt x="2162175" y="70422"/>
                  <a:pt x="2162175" y="157163"/>
                </a:cubicBezTo>
                <a:lnTo>
                  <a:pt x="2162175" y="157163"/>
                </a:lnTo>
                <a:cubicBezTo>
                  <a:pt x="2162175" y="243903"/>
                  <a:pt x="2091753" y="314325"/>
                  <a:pt x="2005013" y="314325"/>
                </a:cubicBezTo>
                <a:lnTo>
                  <a:pt x="157163" y="314325"/>
                </a:lnTo>
                <a:cubicBezTo>
                  <a:pt x="70422" y="314325"/>
                  <a:pt x="0" y="243903"/>
                  <a:pt x="0" y="157163"/>
                </a:cubicBezTo>
                <a:lnTo>
                  <a:pt x="0" y="157163"/>
                </a:lnTo>
                <a:cubicBezTo>
                  <a:pt x="0" y="70422"/>
                  <a:pt x="70422" y="0"/>
                  <a:pt x="157162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457200"/>
            <a:ext cx="1935361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3 · THE CONFLICT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07727"/>
            <a:ext cx="5429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Ridiculous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455427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[rɪˈdɪkjələs]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996327"/>
            <a:ext cx="5130165" cy="4472940"/>
          </a:xfrm>
          <a:custGeom>
            <a:avLst/>
            <a:gdLst/>
            <a:ahLst/>
            <a:cxnLst/>
            <a:rect l="l" t="t" r="r" b="b"/>
            <a:pathLst>
              <a:path w="5130165" h="4472940">
                <a:moveTo>
                  <a:pt x="152393" y="0"/>
                </a:moveTo>
                <a:lnTo>
                  <a:pt x="4977772" y="0"/>
                </a:lnTo>
                <a:cubicBezTo>
                  <a:pt x="5061936" y="0"/>
                  <a:pt x="5130165" y="68229"/>
                  <a:pt x="5130165" y="152393"/>
                </a:cubicBezTo>
                <a:lnTo>
                  <a:pt x="5130165" y="4320547"/>
                </a:lnTo>
                <a:cubicBezTo>
                  <a:pt x="5130165" y="4404711"/>
                  <a:pt x="5061936" y="4472940"/>
                  <a:pt x="4977772" y="4472940"/>
                </a:cubicBezTo>
                <a:lnTo>
                  <a:pt x="152393" y="4472940"/>
                </a:lnTo>
                <a:cubicBezTo>
                  <a:pt x="68229" y="4472940"/>
                  <a:pt x="0" y="4404711"/>
                  <a:pt x="0" y="4320547"/>
                </a:cubicBezTo>
                <a:lnTo>
                  <a:pt x="0" y="152393"/>
                </a:lnTo>
                <a:cubicBezTo>
                  <a:pt x="0" y="68285"/>
                  <a:pt x="68285" y="0"/>
                  <a:pt x="152393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8D6E63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45081" y="2241947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89297" y="0"/>
                </a:moveTo>
                <a:cubicBezTo>
                  <a:pt x="99175" y="0"/>
                  <a:pt x="107156" y="7981"/>
                  <a:pt x="107156" y="17859"/>
                </a:cubicBezTo>
                <a:lnTo>
                  <a:pt x="107156" y="35719"/>
                </a:lnTo>
                <a:lnTo>
                  <a:pt x="178594" y="35719"/>
                </a:lnTo>
                <a:cubicBezTo>
                  <a:pt x="188472" y="35719"/>
                  <a:pt x="196453" y="43700"/>
                  <a:pt x="196453" y="53578"/>
                </a:cubicBezTo>
                <a:cubicBezTo>
                  <a:pt x="196453" y="63457"/>
                  <a:pt x="188472" y="71438"/>
                  <a:pt x="178594" y="71438"/>
                </a:cubicBezTo>
                <a:lnTo>
                  <a:pt x="173236" y="71438"/>
                </a:lnTo>
                <a:lnTo>
                  <a:pt x="168548" y="84330"/>
                </a:lnTo>
                <a:cubicBezTo>
                  <a:pt x="159395" y="109556"/>
                  <a:pt x="145610" y="132606"/>
                  <a:pt x="128253" y="152419"/>
                </a:cubicBezTo>
                <a:cubicBezTo>
                  <a:pt x="136178" y="157330"/>
                  <a:pt x="144438" y="161683"/>
                  <a:pt x="153033" y="165534"/>
                </a:cubicBezTo>
                <a:lnTo>
                  <a:pt x="181161" y="178036"/>
                </a:lnTo>
                <a:lnTo>
                  <a:pt x="215875" y="99901"/>
                </a:lnTo>
                <a:cubicBezTo>
                  <a:pt x="218722" y="93427"/>
                  <a:pt x="225140" y="89297"/>
                  <a:pt x="232172" y="89297"/>
                </a:cubicBezTo>
                <a:cubicBezTo>
                  <a:pt x="239204" y="89297"/>
                  <a:pt x="245622" y="93427"/>
                  <a:pt x="248469" y="99901"/>
                </a:cubicBezTo>
                <a:lnTo>
                  <a:pt x="319906" y="260635"/>
                </a:lnTo>
                <a:cubicBezTo>
                  <a:pt x="323924" y="269677"/>
                  <a:pt x="319850" y="280225"/>
                  <a:pt x="310865" y="284187"/>
                </a:cubicBezTo>
                <a:cubicBezTo>
                  <a:pt x="301879" y="288150"/>
                  <a:pt x="291275" y="284131"/>
                  <a:pt x="287313" y="275146"/>
                </a:cubicBezTo>
                <a:lnTo>
                  <a:pt x="276151" y="250031"/>
                </a:lnTo>
                <a:lnTo>
                  <a:pt x="188249" y="250031"/>
                </a:lnTo>
                <a:lnTo>
                  <a:pt x="177087" y="275146"/>
                </a:lnTo>
                <a:cubicBezTo>
                  <a:pt x="173069" y="284187"/>
                  <a:pt x="162520" y="288206"/>
                  <a:pt x="153535" y="284187"/>
                </a:cubicBezTo>
                <a:cubicBezTo>
                  <a:pt x="144549" y="280169"/>
                  <a:pt x="140475" y="269621"/>
                  <a:pt x="144494" y="260635"/>
                </a:cubicBezTo>
                <a:lnTo>
                  <a:pt x="166706" y="210685"/>
                </a:lnTo>
                <a:lnTo>
                  <a:pt x="138578" y="198183"/>
                </a:lnTo>
                <a:cubicBezTo>
                  <a:pt x="125741" y="192491"/>
                  <a:pt x="113463" y="185682"/>
                  <a:pt x="101854" y="177868"/>
                </a:cubicBezTo>
                <a:cubicBezTo>
                  <a:pt x="89967" y="187468"/>
                  <a:pt x="76963" y="195839"/>
                  <a:pt x="63066" y="202816"/>
                </a:cubicBezTo>
                <a:lnTo>
                  <a:pt x="43700" y="212415"/>
                </a:lnTo>
                <a:cubicBezTo>
                  <a:pt x="34882" y="216824"/>
                  <a:pt x="24166" y="213252"/>
                  <a:pt x="19757" y="204434"/>
                </a:cubicBezTo>
                <a:cubicBezTo>
                  <a:pt x="15348" y="195616"/>
                  <a:pt x="18920" y="184900"/>
                  <a:pt x="27738" y="180491"/>
                </a:cubicBezTo>
                <a:lnTo>
                  <a:pt x="46992" y="170836"/>
                </a:lnTo>
                <a:cubicBezTo>
                  <a:pt x="56090" y="166260"/>
                  <a:pt x="64740" y="160958"/>
                  <a:pt x="72889" y="155042"/>
                </a:cubicBezTo>
                <a:cubicBezTo>
                  <a:pt x="65187" y="147954"/>
                  <a:pt x="57931" y="140308"/>
                  <a:pt x="51178" y="132215"/>
                </a:cubicBezTo>
                <a:lnTo>
                  <a:pt x="45541" y="125406"/>
                </a:lnTo>
                <a:cubicBezTo>
                  <a:pt x="39235" y="117816"/>
                  <a:pt x="40239" y="106542"/>
                  <a:pt x="47830" y="100236"/>
                </a:cubicBezTo>
                <a:cubicBezTo>
                  <a:pt x="55420" y="93929"/>
                  <a:pt x="66694" y="94934"/>
                  <a:pt x="73000" y="102524"/>
                </a:cubicBezTo>
                <a:lnTo>
                  <a:pt x="78693" y="109333"/>
                </a:lnTo>
                <a:cubicBezTo>
                  <a:pt x="85111" y="117091"/>
                  <a:pt x="92143" y="124290"/>
                  <a:pt x="99566" y="130932"/>
                </a:cubicBezTo>
                <a:cubicBezTo>
                  <a:pt x="114914" y="113965"/>
                  <a:pt x="127025" y="94041"/>
                  <a:pt x="135006" y="72107"/>
                </a:cubicBezTo>
                <a:lnTo>
                  <a:pt x="135285" y="71437"/>
                </a:lnTo>
                <a:lnTo>
                  <a:pt x="17915" y="71437"/>
                </a:lnTo>
                <a:cubicBezTo>
                  <a:pt x="7981" y="71438"/>
                  <a:pt x="0" y="63457"/>
                  <a:pt x="0" y="53578"/>
                </a:cubicBezTo>
                <a:cubicBezTo>
                  <a:pt x="0" y="43700"/>
                  <a:pt x="7981" y="35719"/>
                  <a:pt x="17859" y="35719"/>
                </a:cubicBezTo>
                <a:lnTo>
                  <a:pt x="71438" y="35719"/>
                </a:lnTo>
                <a:lnTo>
                  <a:pt x="71438" y="17859"/>
                </a:lnTo>
                <a:cubicBezTo>
                  <a:pt x="71438" y="7981"/>
                  <a:pt x="79418" y="0"/>
                  <a:pt x="89297" y="0"/>
                </a:cubicBezTo>
                <a:close/>
                <a:moveTo>
                  <a:pt x="232172" y="151135"/>
                </a:moveTo>
                <a:lnTo>
                  <a:pt x="204099" y="214313"/>
                </a:lnTo>
                <a:lnTo>
                  <a:pt x="260245" y="214313"/>
                </a:lnTo>
                <a:lnTo>
                  <a:pt x="232172" y="151135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8" name="Text 6"/>
          <p:cNvSpPr/>
          <p:nvPr/>
        </p:nvSpPr>
        <p:spPr>
          <a:xfrm>
            <a:off x="1096327" y="2232543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4840" y="2651522"/>
            <a:ext cx="480060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adj.</a:t>
            </a:r>
            <a:r>
              <a:rPr lang="en-US" sz="225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荒谬的；可笑的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62940" y="331577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22405" y="6809"/>
                </a:moveTo>
                <a:lnTo>
                  <a:pt x="173180" y="56034"/>
                </a:lnTo>
                <a:lnTo>
                  <a:pt x="229716" y="112570"/>
                </a:lnTo>
                <a:lnTo>
                  <a:pt x="278941" y="63345"/>
                </a:lnTo>
                <a:cubicBezTo>
                  <a:pt x="283294" y="58936"/>
                  <a:pt x="285750" y="53020"/>
                  <a:pt x="285750" y="46881"/>
                </a:cubicBezTo>
                <a:cubicBezTo>
                  <a:pt x="285750" y="40742"/>
                  <a:pt x="283294" y="34826"/>
                  <a:pt x="278941" y="30417"/>
                </a:cubicBezTo>
                <a:lnTo>
                  <a:pt x="255333" y="6809"/>
                </a:lnTo>
                <a:cubicBezTo>
                  <a:pt x="250924" y="2456"/>
                  <a:pt x="245008" y="0"/>
                  <a:pt x="238869" y="0"/>
                </a:cubicBezTo>
                <a:cubicBezTo>
                  <a:pt x="232730" y="0"/>
                  <a:pt x="226814" y="2456"/>
                  <a:pt x="222405" y="6809"/>
                </a:cubicBezTo>
                <a:close/>
                <a:moveTo>
                  <a:pt x="154260" y="74954"/>
                </a:moveTo>
                <a:lnTo>
                  <a:pt x="6809" y="222405"/>
                </a:lnTo>
                <a:cubicBezTo>
                  <a:pt x="2456" y="226814"/>
                  <a:pt x="0" y="232730"/>
                  <a:pt x="0" y="238869"/>
                </a:cubicBezTo>
                <a:cubicBezTo>
                  <a:pt x="0" y="245008"/>
                  <a:pt x="2456" y="250924"/>
                  <a:pt x="6809" y="255333"/>
                </a:cubicBezTo>
                <a:lnTo>
                  <a:pt x="30417" y="278941"/>
                </a:lnTo>
                <a:cubicBezTo>
                  <a:pt x="34826" y="283294"/>
                  <a:pt x="40742" y="285750"/>
                  <a:pt x="46881" y="285750"/>
                </a:cubicBezTo>
                <a:cubicBezTo>
                  <a:pt x="53020" y="285750"/>
                  <a:pt x="58936" y="283294"/>
                  <a:pt x="63345" y="278941"/>
                </a:cubicBezTo>
                <a:lnTo>
                  <a:pt x="210796" y="131490"/>
                </a:lnTo>
                <a:lnTo>
                  <a:pt x="154260" y="74954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1" name="Text 9"/>
          <p:cNvSpPr/>
          <p:nvPr/>
        </p:nvSpPr>
        <p:spPr>
          <a:xfrm>
            <a:off x="1096327" y="330636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4840" y="3725354"/>
            <a:ext cx="4657725" cy="1266825"/>
          </a:xfrm>
          <a:custGeom>
            <a:avLst/>
            <a:gdLst/>
            <a:ahLst/>
            <a:cxnLst/>
            <a:rect l="l" t="t" r="r" b="b"/>
            <a:pathLst>
              <a:path w="4657725" h="1266825">
                <a:moveTo>
                  <a:pt x="114306" y="0"/>
                </a:moveTo>
                <a:lnTo>
                  <a:pt x="4543419" y="0"/>
                </a:lnTo>
                <a:cubicBezTo>
                  <a:pt x="4606549" y="0"/>
                  <a:pt x="4657725" y="51176"/>
                  <a:pt x="4657725" y="114306"/>
                </a:cubicBezTo>
                <a:lnTo>
                  <a:pt x="4657725" y="1152519"/>
                </a:lnTo>
                <a:cubicBezTo>
                  <a:pt x="4657725" y="1215649"/>
                  <a:pt x="4606549" y="1266825"/>
                  <a:pt x="4543419" y="1266825"/>
                </a:cubicBezTo>
                <a:lnTo>
                  <a:pt x="114306" y="1266825"/>
                </a:lnTo>
                <a:cubicBezTo>
                  <a:pt x="51176" y="1266825"/>
                  <a:pt x="0" y="1215649"/>
                  <a:pt x="0" y="1152519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77240" y="3877754"/>
            <a:ext cx="44481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《哈利·波特》咒语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"Riddikulus!" (滑稽滑稽)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7240" y="4573079"/>
            <a:ext cx="443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对付博格特的咒语，让可怕的东西变得可笑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43890" y="5182679"/>
            <a:ext cx="4638675" cy="866775"/>
          </a:xfrm>
          <a:custGeom>
            <a:avLst/>
            <a:gdLst/>
            <a:ahLst/>
            <a:cxnLst/>
            <a:rect l="l" t="t" r="r" b="b"/>
            <a:pathLst>
              <a:path w="4638675" h="866775">
                <a:moveTo>
                  <a:pt x="38100" y="0"/>
                </a:moveTo>
                <a:lnTo>
                  <a:pt x="4524373" y="0"/>
                </a:lnTo>
                <a:cubicBezTo>
                  <a:pt x="4587500" y="0"/>
                  <a:pt x="4638675" y="51175"/>
                  <a:pt x="4638675" y="114302"/>
                </a:cubicBezTo>
                <a:lnTo>
                  <a:pt x="4638675" y="752473"/>
                </a:lnTo>
                <a:cubicBezTo>
                  <a:pt x="4638675" y="815600"/>
                  <a:pt x="4587500" y="866775"/>
                  <a:pt x="4524373" y="866775"/>
                </a:cubicBezTo>
                <a:lnTo>
                  <a:pt x="38100" y="866775"/>
                </a:lnTo>
                <a:cubicBezTo>
                  <a:pt x="17072" y="866775"/>
                  <a:pt x="0" y="849703"/>
                  <a:pt x="0" y="8286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43890" y="5182679"/>
            <a:ext cx="38100" cy="866775"/>
          </a:xfrm>
          <a:custGeom>
            <a:avLst/>
            <a:gdLst/>
            <a:ahLst/>
            <a:cxnLst/>
            <a:rect l="l" t="t" r="r" b="b"/>
            <a:pathLst>
              <a:path w="38100" h="866775">
                <a:moveTo>
                  <a:pt x="38100" y="0"/>
                </a:moveTo>
                <a:lnTo>
                  <a:pt x="38100" y="0"/>
                </a:lnTo>
                <a:lnTo>
                  <a:pt x="38100" y="866775"/>
                </a:lnTo>
                <a:lnTo>
                  <a:pt x="38100" y="866775"/>
                </a:lnTo>
                <a:cubicBezTo>
                  <a:pt x="17072" y="866775"/>
                  <a:pt x="0" y="849703"/>
                  <a:pt x="0" y="8286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7" name="Shape 15"/>
          <p:cNvSpPr/>
          <p:nvPr/>
        </p:nvSpPr>
        <p:spPr>
          <a:xfrm>
            <a:off x="839152" y="535793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34022" y="105147"/>
                </a:moveTo>
                <a:cubicBezTo>
                  <a:pt x="32783" y="100559"/>
                  <a:pt x="36534" y="96441"/>
                  <a:pt x="41289" y="96441"/>
                </a:cubicBezTo>
                <a:lnTo>
                  <a:pt x="130161" y="96441"/>
                </a:lnTo>
                <a:cubicBezTo>
                  <a:pt x="134916" y="96441"/>
                  <a:pt x="138667" y="100559"/>
                  <a:pt x="137428" y="105147"/>
                </a:cubicBezTo>
                <a:cubicBezTo>
                  <a:pt x="131233" y="127918"/>
                  <a:pt x="110438" y="144661"/>
                  <a:pt x="85725" y="144661"/>
                </a:cubicBezTo>
                <a:cubicBezTo>
                  <a:pt x="61012" y="144661"/>
                  <a:pt x="40184" y="127918"/>
                  <a:pt x="34022" y="105147"/>
                </a:cubicBezTo>
                <a:close/>
                <a:moveTo>
                  <a:pt x="58936" y="54918"/>
                </a:moveTo>
                <a:cubicBezTo>
                  <a:pt x="53746" y="54918"/>
                  <a:pt x="49560" y="59103"/>
                  <a:pt x="49560" y="64294"/>
                </a:cubicBezTo>
                <a:lnTo>
                  <a:pt x="49560" y="66973"/>
                </a:lnTo>
                <a:cubicBezTo>
                  <a:pt x="49560" y="70656"/>
                  <a:pt x="46546" y="73670"/>
                  <a:pt x="42863" y="73670"/>
                </a:cubicBezTo>
                <a:cubicBezTo>
                  <a:pt x="39179" y="73670"/>
                  <a:pt x="36165" y="70656"/>
                  <a:pt x="36165" y="66973"/>
                </a:cubicBezTo>
                <a:lnTo>
                  <a:pt x="36165" y="64294"/>
                </a:lnTo>
                <a:cubicBezTo>
                  <a:pt x="36165" y="51703"/>
                  <a:pt x="46345" y="41523"/>
                  <a:pt x="58936" y="41523"/>
                </a:cubicBezTo>
                <a:cubicBezTo>
                  <a:pt x="71527" y="41523"/>
                  <a:pt x="81707" y="51703"/>
                  <a:pt x="81707" y="64294"/>
                </a:cubicBezTo>
                <a:lnTo>
                  <a:pt x="81707" y="66973"/>
                </a:lnTo>
                <a:cubicBezTo>
                  <a:pt x="81707" y="70656"/>
                  <a:pt x="78693" y="73670"/>
                  <a:pt x="75009" y="73670"/>
                </a:cubicBezTo>
                <a:cubicBezTo>
                  <a:pt x="71326" y="73670"/>
                  <a:pt x="68312" y="70656"/>
                  <a:pt x="68312" y="66973"/>
                </a:cubicBezTo>
                <a:lnTo>
                  <a:pt x="68312" y="64294"/>
                </a:lnTo>
                <a:cubicBezTo>
                  <a:pt x="68312" y="59103"/>
                  <a:pt x="64126" y="54918"/>
                  <a:pt x="58936" y="54918"/>
                </a:cubicBezTo>
                <a:close/>
                <a:moveTo>
                  <a:pt x="103138" y="64294"/>
                </a:moveTo>
                <a:lnTo>
                  <a:pt x="103138" y="66973"/>
                </a:lnTo>
                <a:cubicBezTo>
                  <a:pt x="103138" y="70656"/>
                  <a:pt x="100124" y="73670"/>
                  <a:pt x="96441" y="73670"/>
                </a:cubicBezTo>
                <a:cubicBezTo>
                  <a:pt x="92757" y="73670"/>
                  <a:pt x="89743" y="70656"/>
                  <a:pt x="89743" y="66973"/>
                </a:cubicBezTo>
                <a:lnTo>
                  <a:pt x="89743" y="64294"/>
                </a:lnTo>
                <a:cubicBezTo>
                  <a:pt x="89743" y="51703"/>
                  <a:pt x="99923" y="41523"/>
                  <a:pt x="112514" y="41523"/>
                </a:cubicBezTo>
                <a:cubicBezTo>
                  <a:pt x="125105" y="41523"/>
                  <a:pt x="135285" y="51703"/>
                  <a:pt x="135285" y="64294"/>
                </a:cubicBezTo>
                <a:lnTo>
                  <a:pt x="135285" y="66973"/>
                </a:lnTo>
                <a:cubicBezTo>
                  <a:pt x="135285" y="70656"/>
                  <a:pt x="132271" y="73670"/>
                  <a:pt x="128588" y="73670"/>
                </a:cubicBezTo>
                <a:cubicBezTo>
                  <a:pt x="124904" y="73670"/>
                  <a:pt x="121890" y="70656"/>
                  <a:pt x="121890" y="66973"/>
                </a:cubicBezTo>
                <a:lnTo>
                  <a:pt x="121890" y="64294"/>
                </a:lnTo>
                <a:cubicBezTo>
                  <a:pt x="121890" y="59103"/>
                  <a:pt x="117704" y="54918"/>
                  <a:pt x="112514" y="54918"/>
                </a:cubicBezTo>
                <a:cubicBezTo>
                  <a:pt x="107324" y="54918"/>
                  <a:pt x="103138" y="59103"/>
                  <a:pt x="103138" y="64294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Text 16"/>
          <p:cNvSpPr/>
          <p:nvPr/>
        </p:nvSpPr>
        <p:spPr>
          <a:xfrm>
            <a:off x="1091565" y="5335079"/>
            <a:ext cx="4124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这真是太 </a:t>
            </a:r>
            <a:r>
              <a:rPr lang="en-US" sz="1350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Ridiculous</a:t>
            </a:r>
            <a:r>
              <a:rPr lang="en-US" sz="1350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了！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一个城里来的骗子，居然想欺骗经验丰富的老牧羊人？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29300" y="381000"/>
            <a:ext cx="5981700" cy="6096000"/>
          </a:xfrm>
          <a:custGeom>
            <a:avLst/>
            <a:gdLst/>
            <a:ahLst/>
            <a:cxnLst/>
            <a:rect l="l" t="t" r="r" b="b"/>
            <a:pathLst>
              <a:path w="5981700" h="6096000">
                <a:moveTo>
                  <a:pt x="152414" y="0"/>
                </a:moveTo>
                <a:lnTo>
                  <a:pt x="5829286" y="0"/>
                </a:lnTo>
                <a:cubicBezTo>
                  <a:pt x="5913462" y="0"/>
                  <a:pt x="5981700" y="68238"/>
                  <a:pt x="5981700" y="152414"/>
                </a:cubicBezTo>
                <a:lnTo>
                  <a:pt x="5981700" y="5943586"/>
                </a:lnTo>
                <a:cubicBezTo>
                  <a:pt x="5981700" y="6027762"/>
                  <a:pt x="5913462" y="6096000"/>
                  <a:pt x="5829286" y="6096000"/>
                </a:cubicBezTo>
                <a:lnTo>
                  <a:pt x="152414" y="6096000"/>
                </a:lnTo>
                <a:cubicBezTo>
                  <a:pt x="68238" y="6096000"/>
                  <a:pt x="0" y="6027762"/>
                  <a:pt x="0" y="5943586"/>
                </a:cubicBezTo>
                <a:lnTo>
                  <a:pt x="0" y="152414"/>
                </a:lnTo>
                <a:cubicBezTo>
                  <a:pt x="0" y="68294"/>
                  <a:pt x="68294" y="0"/>
                  <a:pt x="152414" y="0"/>
                </a:cubicBezTo>
                <a:close/>
              </a:path>
            </a:pathLst>
          </a:custGeom>
          <a:solidFill>
            <a:srgbClr val="4E443B"/>
          </a:soli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8210550" y="196227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52400" y="952500"/>
                </a:moveTo>
                <a:lnTo>
                  <a:pt x="356473" y="456724"/>
                </a:lnTo>
                <a:cubicBezTo>
                  <a:pt x="396954" y="358378"/>
                  <a:pt x="470297" y="277416"/>
                  <a:pt x="564118" y="227409"/>
                </a:cubicBezTo>
                <a:lnTo>
                  <a:pt x="913924" y="40957"/>
                </a:lnTo>
                <a:cubicBezTo>
                  <a:pt x="943213" y="25241"/>
                  <a:pt x="977027" y="52149"/>
                  <a:pt x="968693" y="84296"/>
                </a:cubicBezTo>
                <a:lnTo>
                  <a:pt x="880110" y="423386"/>
                </a:lnTo>
                <a:cubicBezTo>
                  <a:pt x="877491" y="433149"/>
                  <a:pt x="876300" y="443151"/>
                  <a:pt x="876300" y="453390"/>
                </a:cubicBezTo>
                <a:cubicBezTo>
                  <a:pt x="876300" y="468392"/>
                  <a:pt x="879158" y="483394"/>
                  <a:pt x="884873" y="497443"/>
                </a:cubicBezTo>
                <a:lnTo>
                  <a:pt x="1066800" y="952500"/>
                </a:lnTo>
                <a:lnTo>
                  <a:pt x="573643" y="952500"/>
                </a:lnTo>
                <a:lnTo>
                  <a:pt x="601742" y="868204"/>
                </a:lnTo>
                <a:lnTo>
                  <a:pt x="697944" y="836057"/>
                </a:lnTo>
                <a:cubicBezTo>
                  <a:pt x="713423" y="830818"/>
                  <a:pt x="723900" y="816293"/>
                  <a:pt x="723900" y="799862"/>
                </a:cubicBezTo>
                <a:cubicBezTo>
                  <a:pt x="723900" y="783431"/>
                  <a:pt x="713423" y="768906"/>
                  <a:pt x="697944" y="763667"/>
                </a:cubicBezTo>
                <a:lnTo>
                  <a:pt x="601742" y="731520"/>
                </a:lnTo>
                <a:lnTo>
                  <a:pt x="569595" y="635318"/>
                </a:lnTo>
                <a:cubicBezTo>
                  <a:pt x="564356" y="620077"/>
                  <a:pt x="549831" y="609600"/>
                  <a:pt x="533400" y="609600"/>
                </a:cubicBezTo>
                <a:cubicBezTo>
                  <a:pt x="516969" y="609600"/>
                  <a:pt x="502444" y="620077"/>
                  <a:pt x="497205" y="635556"/>
                </a:cubicBezTo>
                <a:lnTo>
                  <a:pt x="465058" y="731758"/>
                </a:lnTo>
                <a:lnTo>
                  <a:pt x="368856" y="763905"/>
                </a:lnTo>
                <a:cubicBezTo>
                  <a:pt x="353378" y="769144"/>
                  <a:pt x="342900" y="783669"/>
                  <a:pt x="342900" y="800100"/>
                </a:cubicBezTo>
                <a:cubicBezTo>
                  <a:pt x="342900" y="816531"/>
                  <a:pt x="353378" y="831056"/>
                  <a:pt x="368856" y="836295"/>
                </a:cubicBezTo>
                <a:lnTo>
                  <a:pt x="465058" y="868442"/>
                </a:lnTo>
                <a:lnTo>
                  <a:pt x="493157" y="952738"/>
                </a:lnTo>
                <a:lnTo>
                  <a:pt x="152400" y="952738"/>
                </a:lnTo>
                <a:close/>
                <a:moveTo>
                  <a:pt x="665798" y="336947"/>
                </a:moveTo>
                <a:cubicBezTo>
                  <a:pt x="663178" y="329089"/>
                  <a:pt x="656034" y="323850"/>
                  <a:pt x="647700" y="323850"/>
                </a:cubicBezTo>
                <a:cubicBezTo>
                  <a:pt x="639366" y="323850"/>
                  <a:pt x="632222" y="329089"/>
                  <a:pt x="629603" y="336947"/>
                </a:cubicBezTo>
                <a:lnTo>
                  <a:pt x="613648" y="385048"/>
                </a:lnTo>
                <a:lnTo>
                  <a:pt x="565547" y="401002"/>
                </a:lnTo>
                <a:cubicBezTo>
                  <a:pt x="557689" y="403622"/>
                  <a:pt x="552450" y="410766"/>
                  <a:pt x="552450" y="419100"/>
                </a:cubicBezTo>
                <a:cubicBezTo>
                  <a:pt x="552450" y="427434"/>
                  <a:pt x="557689" y="434578"/>
                  <a:pt x="565547" y="437197"/>
                </a:cubicBezTo>
                <a:lnTo>
                  <a:pt x="613648" y="453152"/>
                </a:lnTo>
                <a:lnTo>
                  <a:pt x="629603" y="501253"/>
                </a:lnTo>
                <a:cubicBezTo>
                  <a:pt x="632222" y="509111"/>
                  <a:pt x="639366" y="514350"/>
                  <a:pt x="647700" y="514350"/>
                </a:cubicBezTo>
                <a:cubicBezTo>
                  <a:pt x="656034" y="514350"/>
                  <a:pt x="663178" y="509111"/>
                  <a:pt x="665798" y="501253"/>
                </a:cubicBezTo>
                <a:lnTo>
                  <a:pt x="681752" y="453152"/>
                </a:lnTo>
                <a:lnTo>
                  <a:pt x="729853" y="437197"/>
                </a:lnTo>
                <a:cubicBezTo>
                  <a:pt x="737711" y="434578"/>
                  <a:pt x="742950" y="427434"/>
                  <a:pt x="742950" y="419100"/>
                </a:cubicBezTo>
                <a:cubicBezTo>
                  <a:pt x="742950" y="410766"/>
                  <a:pt x="737711" y="403622"/>
                  <a:pt x="729853" y="401002"/>
                </a:cubicBezTo>
                <a:lnTo>
                  <a:pt x="681752" y="385048"/>
                </a:lnTo>
                <a:lnTo>
                  <a:pt x="665798" y="336947"/>
                </a:lnTo>
                <a:close/>
                <a:moveTo>
                  <a:pt x="76200" y="1066800"/>
                </a:moveTo>
                <a:lnTo>
                  <a:pt x="1143000" y="1066800"/>
                </a:lnTo>
                <a:cubicBezTo>
                  <a:pt x="1185148" y="1066800"/>
                  <a:pt x="1219200" y="1100852"/>
                  <a:pt x="1219200" y="1143000"/>
                </a:cubicBezTo>
                <a:cubicBezTo>
                  <a:pt x="1219200" y="1185148"/>
                  <a:pt x="1185148" y="1219200"/>
                  <a:pt x="1143000" y="1219200"/>
                </a:cubicBezTo>
                <a:lnTo>
                  <a:pt x="76200" y="1219200"/>
                </a:lnTo>
                <a:cubicBezTo>
                  <a:pt x="34052" y="1219200"/>
                  <a:pt x="0" y="1185148"/>
                  <a:pt x="0" y="1143000"/>
                </a:cubicBezTo>
                <a:cubicBezTo>
                  <a:pt x="0" y="1100852"/>
                  <a:pt x="34052" y="1066800"/>
                  <a:pt x="76200" y="106680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1" name="Text 19"/>
          <p:cNvSpPr/>
          <p:nvPr/>
        </p:nvSpPr>
        <p:spPr>
          <a:xfrm>
            <a:off x="6619875" y="3486271"/>
            <a:ext cx="4400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Riddikulus!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05600" y="4286371"/>
            <a:ext cx="4229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DF6E3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哈利波特让斯内普教授穿上奶奶的衣服，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DF6E3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博格特瞬间变得滑稽可笑。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32729" y="587737"/>
            <a:ext cx="1985354" cy="288620"/>
          </a:xfrm>
          <a:custGeom>
            <a:avLst/>
            <a:gdLst/>
            <a:ahLst/>
            <a:cxnLst/>
            <a:rect l="l" t="t" r="r" b="b"/>
            <a:pathLst>
              <a:path w="1985354" h="288620">
                <a:moveTo>
                  <a:pt x="144310" y="0"/>
                </a:moveTo>
                <a:lnTo>
                  <a:pt x="1841044" y="0"/>
                </a:lnTo>
                <a:cubicBezTo>
                  <a:pt x="1920745" y="0"/>
                  <a:pt x="1985354" y="64610"/>
                  <a:pt x="1985354" y="144310"/>
                </a:cubicBezTo>
                <a:lnTo>
                  <a:pt x="1985354" y="144310"/>
                </a:lnTo>
                <a:cubicBezTo>
                  <a:pt x="1985354" y="224010"/>
                  <a:pt x="1920745" y="288620"/>
                  <a:pt x="1841044" y="288620"/>
                </a:cubicBezTo>
                <a:lnTo>
                  <a:pt x="144310" y="288620"/>
                </a:lnTo>
                <a:cubicBezTo>
                  <a:pt x="64663" y="288620"/>
                  <a:pt x="0" y="223957"/>
                  <a:pt x="0" y="144310"/>
                </a:cubicBezTo>
                <a:lnTo>
                  <a:pt x="0" y="144310"/>
                </a:lnTo>
                <a:cubicBezTo>
                  <a:pt x="0" y="64663"/>
                  <a:pt x="64663" y="0"/>
                  <a:pt x="144310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237682" y="657705"/>
            <a:ext cx="1777089" cy="1539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2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3 · THE CONFLICT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 rot="-120000">
            <a:off x="6019183" y="316925"/>
            <a:ext cx="2160275" cy="524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132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Awkward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97366" y="979558"/>
            <a:ext cx="11597268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3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[ˈɔːkwərd]</a:t>
            </a:r>
            <a:endParaRPr lang="en-US" sz="1600" dirty="0"/>
          </a:p>
        </p:txBody>
      </p:sp>
      <p:pic>
        <p:nvPicPr>
          <p:cNvPr id="6" name="Image 0" descr="https://kimi-web-img.moonshot.cn/img/media.istockphoto.com/b34c7c1c51790aa81ee7fcdddf51c70a72467585.jpg"/>
          <p:cNvPicPr>
            <a:picLocks noChangeAspect="1"/>
          </p:cNvPicPr>
          <p:nvPr/>
        </p:nvPicPr>
        <p:blipFill>
          <a:blip r:embed="rId3"/>
          <a:srcRect l="5412" r="5412"/>
          <a:stretch/>
        </p:blipFill>
        <p:spPr>
          <a:xfrm>
            <a:off x="349842" y="1469235"/>
            <a:ext cx="6113492" cy="4547948"/>
          </a:xfrm>
          <a:prstGeom prst="roundRect">
            <a:avLst>
              <a:gd name="adj" fmla="val 3077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6676629" y="1476232"/>
            <a:ext cx="5156674" cy="1282172"/>
          </a:xfrm>
          <a:custGeom>
            <a:avLst/>
            <a:gdLst/>
            <a:ahLst/>
            <a:cxnLst/>
            <a:rect l="l" t="t" r="r" b="b"/>
            <a:pathLst>
              <a:path w="5156674" h="1282172">
                <a:moveTo>
                  <a:pt x="139936" y="0"/>
                </a:moveTo>
                <a:lnTo>
                  <a:pt x="5016738" y="0"/>
                </a:lnTo>
                <a:cubicBezTo>
                  <a:pt x="5094022" y="0"/>
                  <a:pt x="5156674" y="62652"/>
                  <a:pt x="5156674" y="139936"/>
                </a:cubicBezTo>
                <a:lnTo>
                  <a:pt x="5156674" y="1142235"/>
                </a:lnTo>
                <a:cubicBezTo>
                  <a:pt x="5156674" y="1219520"/>
                  <a:pt x="5094022" y="1282172"/>
                  <a:pt x="5016738" y="1282172"/>
                </a:cubicBezTo>
                <a:lnTo>
                  <a:pt x="139936" y="1282172"/>
                </a:lnTo>
                <a:cubicBezTo>
                  <a:pt x="62703" y="1282172"/>
                  <a:pt x="0" y="1219468"/>
                  <a:pt x="0" y="1142235"/>
                </a:cubicBezTo>
                <a:lnTo>
                  <a:pt x="0" y="139936"/>
                </a:lnTo>
                <a:cubicBezTo>
                  <a:pt x="0" y="62703"/>
                  <a:pt x="62703" y="0"/>
                  <a:pt x="139936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8D6E63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912116" y="1701765"/>
            <a:ext cx="295179" cy="262382"/>
          </a:xfrm>
          <a:custGeom>
            <a:avLst/>
            <a:gdLst/>
            <a:ahLst/>
            <a:cxnLst/>
            <a:rect l="l" t="t" r="r" b="b"/>
            <a:pathLst>
              <a:path w="295179" h="262382">
                <a:moveTo>
                  <a:pt x="81994" y="0"/>
                </a:moveTo>
                <a:cubicBezTo>
                  <a:pt x="91065" y="0"/>
                  <a:pt x="98393" y="7328"/>
                  <a:pt x="98393" y="16399"/>
                </a:cubicBezTo>
                <a:lnTo>
                  <a:pt x="98393" y="32798"/>
                </a:lnTo>
                <a:lnTo>
                  <a:pt x="163989" y="32798"/>
                </a:lnTo>
                <a:cubicBezTo>
                  <a:pt x="173059" y="32798"/>
                  <a:pt x="180387" y="40126"/>
                  <a:pt x="180387" y="49197"/>
                </a:cubicBezTo>
                <a:cubicBezTo>
                  <a:pt x="180387" y="58267"/>
                  <a:pt x="173059" y="65595"/>
                  <a:pt x="163989" y="65595"/>
                </a:cubicBezTo>
                <a:lnTo>
                  <a:pt x="159069" y="65595"/>
                </a:lnTo>
                <a:lnTo>
                  <a:pt x="154764" y="77433"/>
                </a:lnTo>
                <a:cubicBezTo>
                  <a:pt x="146360" y="100597"/>
                  <a:pt x="133702" y="121761"/>
                  <a:pt x="117764" y="139954"/>
                </a:cubicBezTo>
                <a:cubicBezTo>
                  <a:pt x="125041" y="144464"/>
                  <a:pt x="132626" y="148461"/>
                  <a:pt x="140518" y="151997"/>
                </a:cubicBezTo>
                <a:lnTo>
                  <a:pt x="166346" y="163476"/>
                </a:lnTo>
                <a:lnTo>
                  <a:pt x="198221" y="91731"/>
                </a:lnTo>
                <a:cubicBezTo>
                  <a:pt x="200835" y="85786"/>
                  <a:pt x="206728" y="81994"/>
                  <a:pt x="213185" y="81994"/>
                </a:cubicBezTo>
                <a:cubicBezTo>
                  <a:pt x="219642" y="81994"/>
                  <a:pt x="225535" y="85786"/>
                  <a:pt x="228149" y="91731"/>
                </a:cubicBezTo>
                <a:lnTo>
                  <a:pt x="293744" y="239321"/>
                </a:lnTo>
                <a:cubicBezTo>
                  <a:pt x="297434" y="247623"/>
                  <a:pt x="293693" y="257308"/>
                  <a:pt x="285443" y="260947"/>
                </a:cubicBezTo>
                <a:cubicBezTo>
                  <a:pt x="277192" y="264585"/>
                  <a:pt x="267455" y="260895"/>
                  <a:pt x="263817" y="252645"/>
                </a:cubicBezTo>
                <a:lnTo>
                  <a:pt x="253567" y="229584"/>
                </a:lnTo>
                <a:lnTo>
                  <a:pt x="172854" y="229584"/>
                </a:lnTo>
                <a:lnTo>
                  <a:pt x="162605" y="252645"/>
                </a:lnTo>
                <a:cubicBezTo>
                  <a:pt x="158915" y="260947"/>
                  <a:pt x="149230" y="264636"/>
                  <a:pt x="140979" y="260947"/>
                </a:cubicBezTo>
                <a:cubicBezTo>
                  <a:pt x="132728" y="257257"/>
                  <a:pt x="128987" y="247571"/>
                  <a:pt x="132677" y="239321"/>
                </a:cubicBezTo>
                <a:lnTo>
                  <a:pt x="153073" y="193455"/>
                </a:lnTo>
                <a:lnTo>
                  <a:pt x="127245" y="181976"/>
                </a:lnTo>
                <a:cubicBezTo>
                  <a:pt x="115458" y="176749"/>
                  <a:pt x="104184" y="170497"/>
                  <a:pt x="93525" y="163322"/>
                </a:cubicBezTo>
                <a:cubicBezTo>
                  <a:pt x="82609" y="172137"/>
                  <a:pt x="70669" y="179824"/>
                  <a:pt x="57908" y="186229"/>
                </a:cubicBezTo>
                <a:lnTo>
                  <a:pt x="40126" y="195044"/>
                </a:lnTo>
                <a:cubicBezTo>
                  <a:pt x="32029" y="199092"/>
                  <a:pt x="22190" y="195813"/>
                  <a:pt x="18141" y="187716"/>
                </a:cubicBezTo>
                <a:cubicBezTo>
                  <a:pt x="14093" y="179619"/>
                  <a:pt x="17373" y="169779"/>
                  <a:pt x="25469" y="165731"/>
                </a:cubicBezTo>
                <a:lnTo>
                  <a:pt x="43149" y="156865"/>
                </a:lnTo>
                <a:cubicBezTo>
                  <a:pt x="51503" y="152663"/>
                  <a:pt x="59446" y="147795"/>
                  <a:pt x="66928" y="142363"/>
                </a:cubicBezTo>
                <a:cubicBezTo>
                  <a:pt x="59856" y="135854"/>
                  <a:pt x="53194" y="128833"/>
                  <a:pt x="46993" y="121403"/>
                </a:cubicBezTo>
                <a:lnTo>
                  <a:pt x="41817" y="115151"/>
                </a:lnTo>
                <a:cubicBezTo>
                  <a:pt x="36026" y="108181"/>
                  <a:pt x="36949" y="97829"/>
                  <a:pt x="43918" y="92039"/>
                </a:cubicBezTo>
                <a:cubicBezTo>
                  <a:pt x="50888" y="86248"/>
                  <a:pt x="61239" y="87170"/>
                  <a:pt x="67030" y="94140"/>
                </a:cubicBezTo>
                <a:lnTo>
                  <a:pt x="72257" y="100392"/>
                </a:lnTo>
                <a:cubicBezTo>
                  <a:pt x="78151" y="107515"/>
                  <a:pt x="84608" y="114126"/>
                  <a:pt x="91424" y="120224"/>
                </a:cubicBezTo>
                <a:cubicBezTo>
                  <a:pt x="105516" y="104645"/>
                  <a:pt x="116637" y="86350"/>
                  <a:pt x="123965" y="66210"/>
                </a:cubicBezTo>
                <a:lnTo>
                  <a:pt x="124221" y="65595"/>
                </a:lnTo>
                <a:lnTo>
                  <a:pt x="16450" y="65595"/>
                </a:lnTo>
                <a:cubicBezTo>
                  <a:pt x="7328" y="65595"/>
                  <a:pt x="0" y="58267"/>
                  <a:pt x="0" y="49197"/>
                </a:cubicBezTo>
                <a:cubicBezTo>
                  <a:pt x="0" y="40126"/>
                  <a:pt x="7328" y="32798"/>
                  <a:pt x="16399" y="32798"/>
                </a:cubicBezTo>
                <a:lnTo>
                  <a:pt x="65595" y="32798"/>
                </a:lnTo>
                <a:lnTo>
                  <a:pt x="65595" y="16399"/>
                </a:lnTo>
                <a:cubicBezTo>
                  <a:pt x="65595" y="7328"/>
                  <a:pt x="72924" y="0"/>
                  <a:pt x="81994" y="0"/>
                </a:cubicBezTo>
                <a:close/>
                <a:moveTo>
                  <a:pt x="213185" y="138775"/>
                </a:moveTo>
                <a:lnTo>
                  <a:pt x="187408" y="196786"/>
                </a:lnTo>
                <a:lnTo>
                  <a:pt x="238962" y="196786"/>
                </a:lnTo>
                <a:lnTo>
                  <a:pt x="213185" y="138775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9" name="Text 6"/>
          <p:cNvSpPr/>
          <p:nvPr/>
        </p:nvSpPr>
        <p:spPr>
          <a:xfrm>
            <a:off x="7326461" y="1693130"/>
            <a:ext cx="944574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3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93531" y="2112830"/>
            <a:ext cx="4854060" cy="4285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66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adj.</a:t>
            </a:r>
            <a:r>
              <a:rPr lang="en-US" sz="2066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尴尬的；笨拙的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76629" y="2945022"/>
            <a:ext cx="5156674" cy="1728220"/>
          </a:xfrm>
          <a:custGeom>
            <a:avLst/>
            <a:gdLst/>
            <a:ahLst/>
            <a:cxnLst/>
            <a:rect l="l" t="t" r="r" b="b"/>
            <a:pathLst>
              <a:path w="5156674" h="1728220">
                <a:moveTo>
                  <a:pt x="139934" y="0"/>
                </a:moveTo>
                <a:lnTo>
                  <a:pt x="5016740" y="0"/>
                </a:lnTo>
                <a:cubicBezTo>
                  <a:pt x="5094023" y="0"/>
                  <a:pt x="5156674" y="62651"/>
                  <a:pt x="5156674" y="139934"/>
                </a:cubicBezTo>
                <a:lnTo>
                  <a:pt x="5156674" y="1588286"/>
                </a:lnTo>
                <a:cubicBezTo>
                  <a:pt x="5156674" y="1665570"/>
                  <a:pt x="5094023" y="1728220"/>
                  <a:pt x="5016740" y="1728220"/>
                </a:cubicBezTo>
                <a:lnTo>
                  <a:pt x="139934" y="1728220"/>
                </a:lnTo>
                <a:cubicBezTo>
                  <a:pt x="62702" y="1728220"/>
                  <a:pt x="0" y="1665518"/>
                  <a:pt x="0" y="1588286"/>
                </a:cubicBezTo>
                <a:lnTo>
                  <a:pt x="0" y="139934"/>
                </a:lnTo>
                <a:cubicBezTo>
                  <a:pt x="0" y="62702"/>
                  <a:pt x="62702" y="0"/>
                  <a:pt x="13993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8D6E63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912116" y="3170556"/>
            <a:ext cx="295179" cy="262382"/>
          </a:xfrm>
          <a:custGeom>
            <a:avLst/>
            <a:gdLst/>
            <a:ahLst/>
            <a:cxnLst/>
            <a:rect l="l" t="t" r="r" b="b"/>
            <a:pathLst>
              <a:path w="295179" h="262382">
                <a:moveTo>
                  <a:pt x="61496" y="16399"/>
                </a:moveTo>
                <a:cubicBezTo>
                  <a:pt x="36590" y="16399"/>
                  <a:pt x="16399" y="36590"/>
                  <a:pt x="16399" y="61496"/>
                </a:cubicBezTo>
                <a:lnTo>
                  <a:pt x="16399" y="147590"/>
                </a:lnTo>
                <a:cubicBezTo>
                  <a:pt x="16399" y="156660"/>
                  <a:pt x="23727" y="163989"/>
                  <a:pt x="32798" y="163989"/>
                </a:cubicBezTo>
                <a:cubicBezTo>
                  <a:pt x="41868" y="163989"/>
                  <a:pt x="49197" y="156660"/>
                  <a:pt x="49197" y="147590"/>
                </a:cubicBezTo>
                <a:lnTo>
                  <a:pt x="49197" y="114792"/>
                </a:lnTo>
                <a:lnTo>
                  <a:pt x="81994" y="114792"/>
                </a:lnTo>
                <a:lnTo>
                  <a:pt x="81994" y="147590"/>
                </a:lnTo>
                <a:cubicBezTo>
                  <a:pt x="81994" y="156660"/>
                  <a:pt x="89322" y="163989"/>
                  <a:pt x="98393" y="163989"/>
                </a:cubicBezTo>
                <a:cubicBezTo>
                  <a:pt x="107464" y="163989"/>
                  <a:pt x="114792" y="156660"/>
                  <a:pt x="114792" y="147590"/>
                </a:cubicBezTo>
                <a:lnTo>
                  <a:pt x="114792" y="61496"/>
                </a:lnTo>
                <a:cubicBezTo>
                  <a:pt x="114792" y="36590"/>
                  <a:pt x="94601" y="16399"/>
                  <a:pt x="69695" y="16399"/>
                </a:cubicBezTo>
                <a:lnTo>
                  <a:pt x="61496" y="16399"/>
                </a:lnTo>
                <a:close/>
                <a:moveTo>
                  <a:pt x="81994" y="81994"/>
                </a:moveTo>
                <a:lnTo>
                  <a:pt x="49197" y="81994"/>
                </a:lnTo>
                <a:lnTo>
                  <a:pt x="49197" y="61496"/>
                </a:lnTo>
                <a:cubicBezTo>
                  <a:pt x="49197" y="54680"/>
                  <a:pt x="54680" y="49197"/>
                  <a:pt x="61496" y="49197"/>
                </a:cubicBezTo>
                <a:lnTo>
                  <a:pt x="69695" y="49197"/>
                </a:lnTo>
                <a:cubicBezTo>
                  <a:pt x="76511" y="49197"/>
                  <a:pt x="81994" y="54680"/>
                  <a:pt x="81994" y="61496"/>
                </a:cubicBezTo>
                <a:lnTo>
                  <a:pt x="81994" y="81994"/>
                </a:lnTo>
                <a:close/>
                <a:moveTo>
                  <a:pt x="155789" y="16399"/>
                </a:moveTo>
                <a:cubicBezTo>
                  <a:pt x="146718" y="16399"/>
                  <a:pt x="139390" y="23727"/>
                  <a:pt x="139390" y="32798"/>
                </a:cubicBezTo>
                <a:lnTo>
                  <a:pt x="139390" y="147590"/>
                </a:lnTo>
                <a:cubicBezTo>
                  <a:pt x="139390" y="156660"/>
                  <a:pt x="146718" y="163989"/>
                  <a:pt x="155789" y="163989"/>
                </a:cubicBezTo>
                <a:lnTo>
                  <a:pt x="192687" y="163989"/>
                </a:lnTo>
                <a:cubicBezTo>
                  <a:pt x="217592" y="163989"/>
                  <a:pt x="237783" y="143797"/>
                  <a:pt x="237783" y="118892"/>
                </a:cubicBezTo>
                <a:cubicBezTo>
                  <a:pt x="237783" y="106798"/>
                  <a:pt x="233017" y="95831"/>
                  <a:pt x="225279" y="87734"/>
                </a:cubicBezTo>
                <a:cubicBezTo>
                  <a:pt x="230558" y="80354"/>
                  <a:pt x="233684" y="71284"/>
                  <a:pt x="233684" y="61496"/>
                </a:cubicBezTo>
                <a:cubicBezTo>
                  <a:pt x="233684" y="36590"/>
                  <a:pt x="213493" y="16399"/>
                  <a:pt x="188587" y="16399"/>
                </a:cubicBezTo>
                <a:lnTo>
                  <a:pt x="155789" y="16399"/>
                </a:lnTo>
                <a:close/>
                <a:moveTo>
                  <a:pt x="188587" y="73795"/>
                </a:moveTo>
                <a:lnTo>
                  <a:pt x="172188" y="73795"/>
                </a:lnTo>
                <a:lnTo>
                  <a:pt x="172188" y="49197"/>
                </a:lnTo>
                <a:lnTo>
                  <a:pt x="188587" y="49197"/>
                </a:lnTo>
                <a:cubicBezTo>
                  <a:pt x="195403" y="49197"/>
                  <a:pt x="200886" y="54680"/>
                  <a:pt x="200886" y="61496"/>
                </a:cubicBezTo>
                <a:cubicBezTo>
                  <a:pt x="200886" y="68311"/>
                  <a:pt x="195403" y="73795"/>
                  <a:pt x="188587" y="73795"/>
                </a:cubicBezTo>
                <a:close/>
                <a:moveTo>
                  <a:pt x="172188" y="131191"/>
                </a:moveTo>
                <a:lnTo>
                  <a:pt x="172188" y="106593"/>
                </a:lnTo>
                <a:lnTo>
                  <a:pt x="192687" y="106593"/>
                </a:lnTo>
                <a:cubicBezTo>
                  <a:pt x="199502" y="106593"/>
                  <a:pt x="204986" y="112076"/>
                  <a:pt x="204986" y="118892"/>
                </a:cubicBezTo>
                <a:cubicBezTo>
                  <a:pt x="204986" y="125707"/>
                  <a:pt x="199502" y="131191"/>
                  <a:pt x="192687" y="131191"/>
                </a:cubicBezTo>
                <a:lnTo>
                  <a:pt x="172188" y="131191"/>
                </a:lnTo>
                <a:close/>
                <a:moveTo>
                  <a:pt x="291592" y="174238"/>
                </a:moveTo>
                <a:cubicBezTo>
                  <a:pt x="297229" y="167166"/>
                  <a:pt x="296102" y="156865"/>
                  <a:pt x="289030" y="151177"/>
                </a:cubicBezTo>
                <a:cubicBezTo>
                  <a:pt x="281958" y="145489"/>
                  <a:pt x="271657" y="146667"/>
                  <a:pt x="265969" y="153739"/>
                </a:cubicBezTo>
                <a:lnTo>
                  <a:pt x="211801" y="221436"/>
                </a:lnTo>
                <a:lnTo>
                  <a:pt x="191969" y="201603"/>
                </a:lnTo>
                <a:cubicBezTo>
                  <a:pt x="185563" y="195198"/>
                  <a:pt x="175160" y="195198"/>
                  <a:pt x="168754" y="201603"/>
                </a:cubicBezTo>
                <a:cubicBezTo>
                  <a:pt x="162349" y="208009"/>
                  <a:pt x="162349" y="218412"/>
                  <a:pt x="168754" y="224818"/>
                </a:cubicBezTo>
                <a:lnTo>
                  <a:pt x="201552" y="257616"/>
                </a:lnTo>
                <a:cubicBezTo>
                  <a:pt x="204832" y="260895"/>
                  <a:pt x="209393" y="262638"/>
                  <a:pt x="214056" y="262382"/>
                </a:cubicBezTo>
                <a:cubicBezTo>
                  <a:pt x="218720" y="262125"/>
                  <a:pt x="223024" y="259871"/>
                  <a:pt x="225945" y="256232"/>
                </a:cubicBezTo>
                <a:lnTo>
                  <a:pt x="291592" y="174238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3" name="Text 10"/>
          <p:cNvSpPr/>
          <p:nvPr/>
        </p:nvSpPr>
        <p:spPr>
          <a:xfrm>
            <a:off x="7326461" y="3161921"/>
            <a:ext cx="944574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3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893531" y="3581620"/>
            <a:ext cx="4722869" cy="883352"/>
          </a:xfrm>
          <a:custGeom>
            <a:avLst/>
            <a:gdLst/>
            <a:ahLst/>
            <a:cxnLst/>
            <a:rect l="l" t="t" r="r" b="b"/>
            <a:pathLst>
              <a:path w="4722869" h="883352">
                <a:moveTo>
                  <a:pt x="104951" y="0"/>
                </a:moveTo>
                <a:lnTo>
                  <a:pt x="4617918" y="0"/>
                </a:lnTo>
                <a:cubicBezTo>
                  <a:pt x="4675881" y="0"/>
                  <a:pt x="4722869" y="46988"/>
                  <a:pt x="4722869" y="104951"/>
                </a:cubicBezTo>
                <a:lnTo>
                  <a:pt x="4722869" y="778401"/>
                </a:lnTo>
                <a:cubicBezTo>
                  <a:pt x="4722869" y="836363"/>
                  <a:pt x="4675881" y="883352"/>
                  <a:pt x="4617918" y="883352"/>
                </a:cubicBezTo>
                <a:lnTo>
                  <a:pt x="104951" y="883352"/>
                </a:lnTo>
                <a:cubicBezTo>
                  <a:pt x="46988" y="883352"/>
                  <a:pt x="0" y="836363"/>
                  <a:pt x="0" y="778401"/>
                </a:cubicBezTo>
                <a:lnTo>
                  <a:pt x="0" y="104951"/>
                </a:lnTo>
                <a:cubicBezTo>
                  <a:pt x="0" y="46988"/>
                  <a:pt x="46988" y="0"/>
                  <a:pt x="104951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033468" y="3721557"/>
            <a:ext cx="4530456" cy="288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7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拼写本身就很 </a:t>
            </a:r>
            <a:r>
              <a:rPr lang="en-US" sz="1377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Awkward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033468" y="4075772"/>
            <a:ext cx="4521710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w-k-w 这种组合看起来很别扭，读起来嘴巴也要扭一下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687124" y="4859424"/>
            <a:ext cx="5151426" cy="1285670"/>
          </a:xfrm>
          <a:custGeom>
            <a:avLst/>
            <a:gdLst/>
            <a:ahLst/>
            <a:cxnLst/>
            <a:rect l="l" t="t" r="r" b="b"/>
            <a:pathLst>
              <a:path w="5151426" h="1285670">
                <a:moveTo>
                  <a:pt x="34984" y="0"/>
                </a:moveTo>
                <a:lnTo>
                  <a:pt x="5046477" y="0"/>
                </a:lnTo>
                <a:cubicBezTo>
                  <a:pt x="5104439" y="0"/>
                  <a:pt x="5151426" y="46987"/>
                  <a:pt x="5151426" y="104949"/>
                </a:cubicBezTo>
                <a:lnTo>
                  <a:pt x="5151426" y="1180721"/>
                </a:lnTo>
                <a:cubicBezTo>
                  <a:pt x="5151426" y="1238683"/>
                  <a:pt x="5104439" y="1285670"/>
                  <a:pt x="5046477" y="1285670"/>
                </a:cubicBezTo>
                <a:lnTo>
                  <a:pt x="34984" y="1285670"/>
                </a:lnTo>
                <a:cubicBezTo>
                  <a:pt x="15663" y="1285670"/>
                  <a:pt x="0" y="1270007"/>
                  <a:pt x="0" y="1250686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687124" y="4859424"/>
            <a:ext cx="34984" cy="1285670"/>
          </a:xfrm>
          <a:custGeom>
            <a:avLst/>
            <a:gdLst/>
            <a:ahLst/>
            <a:cxnLst/>
            <a:rect l="l" t="t" r="r" b="b"/>
            <a:pathLst>
              <a:path w="34984" h="1285670">
                <a:moveTo>
                  <a:pt x="34984" y="0"/>
                </a:moveTo>
                <a:lnTo>
                  <a:pt x="34984" y="0"/>
                </a:lnTo>
                <a:lnTo>
                  <a:pt x="34984" y="1285670"/>
                </a:lnTo>
                <a:lnTo>
                  <a:pt x="34984" y="1285670"/>
                </a:lnTo>
                <a:cubicBezTo>
                  <a:pt x="15663" y="1285670"/>
                  <a:pt x="0" y="1270007"/>
                  <a:pt x="0" y="1250686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9" name="Shape 16"/>
          <p:cNvSpPr/>
          <p:nvPr/>
        </p:nvSpPr>
        <p:spPr>
          <a:xfrm>
            <a:off x="6892656" y="5051837"/>
            <a:ext cx="236143" cy="209905"/>
          </a:xfrm>
          <a:custGeom>
            <a:avLst/>
            <a:gdLst/>
            <a:ahLst/>
            <a:cxnLst/>
            <a:rect l="l" t="t" r="r" b="b"/>
            <a:pathLst>
              <a:path w="236143" h="209905">
                <a:moveTo>
                  <a:pt x="16809" y="-10249"/>
                </a:moveTo>
                <a:cubicBezTo>
                  <a:pt x="12955" y="-14062"/>
                  <a:pt x="6724" y="-14062"/>
                  <a:pt x="2870" y="-10249"/>
                </a:cubicBezTo>
                <a:cubicBezTo>
                  <a:pt x="-984" y="-6437"/>
                  <a:pt x="-943" y="-164"/>
                  <a:pt x="2870" y="3690"/>
                </a:cubicBezTo>
                <a:lnTo>
                  <a:pt x="219335" y="220155"/>
                </a:lnTo>
                <a:cubicBezTo>
                  <a:pt x="223188" y="224008"/>
                  <a:pt x="229420" y="224008"/>
                  <a:pt x="233233" y="220155"/>
                </a:cubicBezTo>
                <a:cubicBezTo>
                  <a:pt x="237045" y="216301"/>
                  <a:pt x="237086" y="210069"/>
                  <a:pt x="233233" y="206257"/>
                </a:cubicBezTo>
                <a:lnTo>
                  <a:pt x="193629" y="166653"/>
                </a:lnTo>
                <a:cubicBezTo>
                  <a:pt x="211832" y="148943"/>
                  <a:pt x="222983" y="124918"/>
                  <a:pt x="222983" y="98393"/>
                </a:cubicBezTo>
                <a:cubicBezTo>
                  <a:pt x="222983" y="44072"/>
                  <a:pt x="176001" y="0"/>
                  <a:pt x="118031" y="0"/>
                </a:cubicBezTo>
                <a:cubicBezTo>
                  <a:pt x="92203" y="0"/>
                  <a:pt x="68506" y="8773"/>
                  <a:pt x="50221" y="23286"/>
                </a:cubicBezTo>
                <a:lnTo>
                  <a:pt x="16809" y="-10249"/>
                </a:lnTo>
                <a:close/>
                <a:moveTo>
                  <a:pt x="24762" y="53296"/>
                </a:moveTo>
                <a:cubicBezTo>
                  <a:pt x="17301" y="66825"/>
                  <a:pt x="13119" y="82117"/>
                  <a:pt x="13119" y="98352"/>
                </a:cubicBezTo>
                <a:cubicBezTo>
                  <a:pt x="13119" y="120614"/>
                  <a:pt x="20991" y="141112"/>
                  <a:pt x="34274" y="157593"/>
                </a:cubicBezTo>
                <a:lnTo>
                  <a:pt x="14267" y="195433"/>
                </a:lnTo>
                <a:cubicBezTo>
                  <a:pt x="12299" y="199123"/>
                  <a:pt x="12914" y="203633"/>
                  <a:pt x="15743" y="206708"/>
                </a:cubicBezTo>
                <a:cubicBezTo>
                  <a:pt x="18572" y="209782"/>
                  <a:pt x="22999" y="210725"/>
                  <a:pt x="26853" y="209085"/>
                </a:cubicBezTo>
                <a:lnTo>
                  <a:pt x="75394" y="188300"/>
                </a:lnTo>
                <a:cubicBezTo>
                  <a:pt x="88431" y="193752"/>
                  <a:pt x="102903" y="196786"/>
                  <a:pt x="118072" y="196786"/>
                </a:cubicBezTo>
                <a:cubicBezTo>
                  <a:pt x="132995" y="196786"/>
                  <a:pt x="147139" y="193875"/>
                  <a:pt x="160012" y="188628"/>
                </a:cubicBezTo>
                <a:lnTo>
                  <a:pt x="24721" y="53337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20" name="Text 17"/>
          <p:cNvSpPr/>
          <p:nvPr/>
        </p:nvSpPr>
        <p:spPr>
          <a:xfrm>
            <a:off x="7246872" y="5034345"/>
            <a:ext cx="787145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常用场景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879537" y="5433162"/>
            <a:ext cx="1932659" cy="23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53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 awkward silence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879537" y="5760268"/>
            <a:ext cx="485406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尴尬的沉默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669632" y="6320015"/>
            <a:ext cx="5168918" cy="533509"/>
          </a:xfrm>
          <a:custGeom>
            <a:avLst/>
            <a:gdLst/>
            <a:ahLst/>
            <a:cxnLst/>
            <a:rect l="l" t="t" r="r" b="b"/>
            <a:pathLst>
              <a:path w="5168918" h="533509">
                <a:moveTo>
                  <a:pt x="104952" y="0"/>
                </a:moveTo>
                <a:lnTo>
                  <a:pt x="5063966" y="0"/>
                </a:lnTo>
                <a:cubicBezTo>
                  <a:pt x="5121930" y="0"/>
                  <a:pt x="5168918" y="46989"/>
                  <a:pt x="5168918" y="104952"/>
                </a:cubicBezTo>
                <a:lnTo>
                  <a:pt x="5168918" y="428557"/>
                </a:lnTo>
                <a:cubicBezTo>
                  <a:pt x="5168918" y="486521"/>
                  <a:pt x="5121930" y="533509"/>
                  <a:pt x="5063966" y="533509"/>
                </a:cubicBezTo>
                <a:lnTo>
                  <a:pt x="104952" y="533509"/>
                </a:lnTo>
                <a:cubicBezTo>
                  <a:pt x="46989" y="533509"/>
                  <a:pt x="0" y="486521"/>
                  <a:pt x="0" y="428557"/>
                </a:cubicBezTo>
                <a:lnTo>
                  <a:pt x="0" y="104952"/>
                </a:lnTo>
                <a:cubicBezTo>
                  <a:pt x="0" y="47027"/>
                  <a:pt x="47027" y="0"/>
                  <a:pt x="104952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6821595" y="6480937"/>
            <a:ext cx="177108" cy="157429"/>
          </a:xfrm>
          <a:custGeom>
            <a:avLst/>
            <a:gdLst/>
            <a:ahLst/>
            <a:cxnLst/>
            <a:rect l="l" t="t" r="r" b="b"/>
            <a:pathLst>
              <a:path w="177108" h="157429">
                <a:moveTo>
                  <a:pt x="12607" y="-7656"/>
                </a:moveTo>
                <a:cubicBezTo>
                  <a:pt x="9716" y="-10547"/>
                  <a:pt x="5043" y="-10547"/>
                  <a:pt x="2183" y="-7656"/>
                </a:cubicBezTo>
                <a:cubicBezTo>
                  <a:pt x="-676" y="-4766"/>
                  <a:pt x="-707" y="-92"/>
                  <a:pt x="2152" y="2798"/>
                </a:cubicBezTo>
                <a:lnTo>
                  <a:pt x="164501" y="165147"/>
                </a:lnTo>
                <a:cubicBezTo>
                  <a:pt x="167391" y="168037"/>
                  <a:pt x="172065" y="168037"/>
                  <a:pt x="174925" y="165147"/>
                </a:cubicBezTo>
                <a:cubicBezTo>
                  <a:pt x="177784" y="162256"/>
                  <a:pt x="177815" y="157583"/>
                  <a:pt x="174925" y="154723"/>
                </a:cubicBezTo>
                <a:lnTo>
                  <a:pt x="86371" y="66169"/>
                </a:lnTo>
                <a:lnTo>
                  <a:pt x="90737" y="61803"/>
                </a:lnTo>
                <a:cubicBezTo>
                  <a:pt x="92028" y="60512"/>
                  <a:pt x="93658" y="59805"/>
                  <a:pt x="95318" y="59682"/>
                </a:cubicBezTo>
                <a:cubicBezTo>
                  <a:pt x="97409" y="59497"/>
                  <a:pt x="99562" y="60204"/>
                  <a:pt x="101160" y="61803"/>
                </a:cubicBezTo>
                <a:lnTo>
                  <a:pt x="155461" y="115612"/>
                </a:lnTo>
                <a:lnTo>
                  <a:pt x="177108" y="98393"/>
                </a:lnTo>
                <a:lnTo>
                  <a:pt x="177108" y="9839"/>
                </a:lnTo>
                <a:lnTo>
                  <a:pt x="142670" y="29518"/>
                </a:lnTo>
                <a:lnTo>
                  <a:pt x="135352" y="24629"/>
                </a:lnTo>
                <a:cubicBezTo>
                  <a:pt x="130494" y="21401"/>
                  <a:pt x="124806" y="19679"/>
                  <a:pt x="118963" y="19679"/>
                </a:cubicBezTo>
                <a:lnTo>
                  <a:pt x="97317" y="19679"/>
                </a:lnTo>
                <a:cubicBezTo>
                  <a:pt x="96979" y="19679"/>
                  <a:pt x="96610" y="19679"/>
                  <a:pt x="96272" y="19709"/>
                </a:cubicBezTo>
                <a:cubicBezTo>
                  <a:pt x="91075" y="19986"/>
                  <a:pt x="86186" y="22323"/>
                  <a:pt x="82681" y="26197"/>
                </a:cubicBezTo>
                <a:lnTo>
                  <a:pt x="65524" y="45292"/>
                </a:lnTo>
                <a:lnTo>
                  <a:pt x="55069" y="34837"/>
                </a:lnTo>
                <a:lnTo>
                  <a:pt x="68691" y="19709"/>
                </a:lnTo>
                <a:lnTo>
                  <a:pt x="56484" y="19709"/>
                </a:lnTo>
                <a:cubicBezTo>
                  <a:pt x="51779" y="19709"/>
                  <a:pt x="47229" y="20816"/>
                  <a:pt x="43108" y="22907"/>
                </a:cubicBezTo>
                <a:lnTo>
                  <a:pt x="12607" y="-7656"/>
                </a:lnTo>
                <a:close/>
                <a:moveTo>
                  <a:pt x="0" y="21462"/>
                </a:moveTo>
                <a:lnTo>
                  <a:pt x="0" y="98393"/>
                </a:lnTo>
                <a:lnTo>
                  <a:pt x="48090" y="138458"/>
                </a:lnTo>
                <a:cubicBezTo>
                  <a:pt x="55162" y="144361"/>
                  <a:pt x="64079" y="147590"/>
                  <a:pt x="73272" y="147590"/>
                </a:cubicBezTo>
                <a:lnTo>
                  <a:pt x="78100" y="147590"/>
                </a:lnTo>
                <a:lnTo>
                  <a:pt x="75947" y="145437"/>
                </a:lnTo>
                <a:cubicBezTo>
                  <a:pt x="73057" y="142547"/>
                  <a:pt x="73057" y="137873"/>
                  <a:pt x="75947" y="135014"/>
                </a:cubicBezTo>
                <a:cubicBezTo>
                  <a:pt x="78837" y="132154"/>
                  <a:pt x="83511" y="132124"/>
                  <a:pt x="86371" y="135014"/>
                </a:cubicBezTo>
                <a:lnTo>
                  <a:pt x="98977" y="147620"/>
                </a:lnTo>
                <a:lnTo>
                  <a:pt x="101745" y="147620"/>
                </a:lnTo>
                <a:cubicBezTo>
                  <a:pt x="108571" y="147620"/>
                  <a:pt x="115212" y="145837"/>
                  <a:pt x="121054" y="142578"/>
                </a:cubicBezTo>
                <a:lnTo>
                  <a:pt x="0" y="21462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5" name="Text 22"/>
          <p:cNvSpPr/>
          <p:nvPr/>
        </p:nvSpPr>
        <p:spPr>
          <a:xfrm>
            <a:off x="7058913" y="6459952"/>
            <a:ext cx="4718415" cy="253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40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两个人握手失败，真是 </a:t>
            </a:r>
            <a:r>
              <a:rPr lang="en-US" sz="1240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Awkward</a:t>
            </a:r>
            <a:r>
              <a:rPr lang="en-US" sz="1240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到极点！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102d169ec5e2738f994ee145c182e8bd364fa6cc.jpg"/>
          <p:cNvPicPr>
            <a:picLocks noChangeAspect="1"/>
          </p:cNvPicPr>
          <p:nvPr/>
        </p:nvPicPr>
        <p:blipFill>
          <a:blip r:embed="rId3"/>
          <a:srcRect l="20267" r="20267"/>
          <a:stretch/>
        </p:blipFill>
        <p:spPr>
          <a:xfrm>
            <a:off x="355452" y="355452"/>
            <a:ext cx="6033796" cy="5687230"/>
          </a:xfrm>
          <a:prstGeom prst="roundRect">
            <a:avLst>
              <a:gd name="adj" fmla="val 250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6672277" y="355452"/>
            <a:ext cx="2017190" cy="293248"/>
          </a:xfrm>
          <a:custGeom>
            <a:avLst/>
            <a:gdLst/>
            <a:ahLst/>
            <a:cxnLst/>
            <a:rect l="l" t="t" r="r" b="b"/>
            <a:pathLst>
              <a:path w="2017190" h="293248">
                <a:moveTo>
                  <a:pt x="146624" y="0"/>
                </a:moveTo>
                <a:lnTo>
                  <a:pt x="1870566" y="0"/>
                </a:lnTo>
                <a:cubicBezTo>
                  <a:pt x="1951544" y="0"/>
                  <a:pt x="2017190" y="65646"/>
                  <a:pt x="2017190" y="146624"/>
                </a:cubicBezTo>
                <a:lnTo>
                  <a:pt x="2017190" y="146624"/>
                </a:lnTo>
                <a:cubicBezTo>
                  <a:pt x="2017190" y="227602"/>
                  <a:pt x="1951544" y="293248"/>
                  <a:pt x="1870566" y="293248"/>
                </a:cubicBezTo>
                <a:lnTo>
                  <a:pt x="146624" y="293248"/>
                </a:lnTo>
                <a:cubicBezTo>
                  <a:pt x="65646" y="293248"/>
                  <a:pt x="0" y="227602"/>
                  <a:pt x="0" y="146624"/>
                </a:cubicBezTo>
                <a:lnTo>
                  <a:pt x="0" y="146624"/>
                </a:lnTo>
                <a:cubicBezTo>
                  <a:pt x="0" y="65646"/>
                  <a:pt x="65646" y="0"/>
                  <a:pt x="146624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814457" y="426542"/>
            <a:ext cx="1805585" cy="1563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3 · THE CONFLICT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672277" y="753565"/>
            <a:ext cx="5438414" cy="533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98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Offense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72277" y="1357833"/>
            <a:ext cx="5278461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[əˈfens]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679386" y="1862462"/>
            <a:ext cx="5150498" cy="5132725"/>
          </a:xfrm>
          <a:custGeom>
            <a:avLst/>
            <a:gdLst/>
            <a:ahLst/>
            <a:cxnLst/>
            <a:rect l="l" t="t" r="r" b="b"/>
            <a:pathLst>
              <a:path w="5150498" h="5132725">
                <a:moveTo>
                  <a:pt x="142176" y="0"/>
                </a:moveTo>
                <a:lnTo>
                  <a:pt x="5008321" y="0"/>
                </a:lnTo>
                <a:cubicBezTo>
                  <a:pt x="5086843" y="0"/>
                  <a:pt x="5150498" y="63655"/>
                  <a:pt x="5150498" y="142176"/>
                </a:cubicBezTo>
                <a:lnTo>
                  <a:pt x="5150498" y="4990549"/>
                </a:lnTo>
                <a:cubicBezTo>
                  <a:pt x="5150498" y="5069071"/>
                  <a:pt x="5086843" y="5132725"/>
                  <a:pt x="5008321" y="5132725"/>
                </a:cubicBezTo>
                <a:lnTo>
                  <a:pt x="142176" y="5132725"/>
                </a:lnTo>
                <a:cubicBezTo>
                  <a:pt x="63655" y="5132725"/>
                  <a:pt x="0" y="5069071"/>
                  <a:pt x="0" y="4990549"/>
                </a:cubicBezTo>
                <a:lnTo>
                  <a:pt x="0" y="142176"/>
                </a:lnTo>
                <a:cubicBezTo>
                  <a:pt x="0" y="63655"/>
                  <a:pt x="63655" y="0"/>
                  <a:pt x="142176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8D6E63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918649" y="2091612"/>
            <a:ext cx="299913" cy="266589"/>
          </a:xfrm>
          <a:custGeom>
            <a:avLst/>
            <a:gdLst/>
            <a:ahLst/>
            <a:cxnLst/>
            <a:rect l="l" t="t" r="r" b="b"/>
            <a:pathLst>
              <a:path w="299913" h="266589">
                <a:moveTo>
                  <a:pt x="83309" y="0"/>
                </a:moveTo>
                <a:cubicBezTo>
                  <a:pt x="92525" y="0"/>
                  <a:pt x="99971" y="7446"/>
                  <a:pt x="99971" y="16662"/>
                </a:cubicBezTo>
                <a:lnTo>
                  <a:pt x="99971" y="33324"/>
                </a:lnTo>
                <a:lnTo>
                  <a:pt x="166618" y="33324"/>
                </a:lnTo>
                <a:cubicBezTo>
                  <a:pt x="175834" y="33324"/>
                  <a:pt x="183280" y="40769"/>
                  <a:pt x="183280" y="49985"/>
                </a:cubicBezTo>
                <a:cubicBezTo>
                  <a:pt x="183280" y="59201"/>
                  <a:pt x="175834" y="66647"/>
                  <a:pt x="166618" y="66647"/>
                </a:cubicBezTo>
                <a:lnTo>
                  <a:pt x="161620" y="66647"/>
                </a:lnTo>
                <a:lnTo>
                  <a:pt x="157246" y="78675"/>
                </a:lnTo>
                <a:cubicBezTo>
                  <a:pt x="148707" y="102210"/>
                  <a:pt x="135846" y="123714"/>
                  <a:pt x="119653" y="142198"/>
                </a:cubicBezTo>
                <a:cubicBezTo>
                  <a:pt x="127046" y="146780"/>
                  <a:pt x="134752" y="150841"/>
                  <a:pt x="142771" y="154434"/>
                </a:cubicBezTo>
                <a:lnTo>
                  <a:pt x="169013" y="166097"/>
                </a:lnTo>
                <a:lnTo>
                  <a:pt x="201400" y="93202"/>
                </a:lnTo>
                <a:cubicBezTo>
                  <a:pt x="204055" y="87162"/>
                  <a:pt x="210043" y="83309"/>
                  <a:pt x="216603" y="83309"/>
                </a:cubicBezTo>
                <a:cubicBezTo>
                  <a:pt x="223164" y="83309"/>
                  <a:pt x="229152" y="87162"/>
                  <a:pt x="231807" y="93202"/>
                </a:cubicBezTo>
                <a:lnTo>
                  <a:pt x="298455" y="243158"/>
                </a:lnTo>
                <a:cubicBezTo>
                  <a:pt x="302204" y="251593"/>
                  <a:pt x="298403" y="261434"/>
                  <a:pt x="290020" y="265131"/>
                </a:cubicBezTo>
                <a:cubicBezTo>
                  <a:pt x="281637" y="268828"/>
                  <a:pt x="271744" y="265079"/>
                  <a:pt x="268047" y="256696"/>
                </a:cubicBezTo>
                <a:lnTo>
                  <a:pt x="257633" y="233265"/>
                </a:lnTo>
                <a:lnTo>
                  <a:pt x="175626" y="233265"/>
                </a:lnTo>
                <a:lnTo>
                  <a:pt x="165212" y="256696"/>
                </a:lnTo>
                <a:cubicBezTo>
                  <a:pt x="161463" y="265131"/>
                  <a:pt x="151622" y="268880"/>
                  <a:pt x="143239" y="265131"/>
                </a:cubicBezTo>
                <a:cubicBezTo>
                  <a:pt x="134857" y="261382"/>
                  <a:pt x="131056" y="251541"/>
                  <a:pt x="134804" y="243158"/>
                </a:cubicBezTo>
                <a:lnTo>
                  <a:pt x="155528" y="196557"/>
                </a:lnTo>
                <a:lnTo>
                  <a:pt x="129285" y="184894"/>
                </a:lnTo>
                <a:cubicBezTo>
                  <a:pt x="117310" y="179583"/>
                  <a:pt x="105855" y="173231"/>
                  <a:pt x="95024" y="165941"/>
                </a:cubicBezTo>
                <a:cubicBezTo>
                  <a:pt x="83934" y="174897"/>
                  <a:pt x="71802" y="182707"/>
                  <a:pt x="58837" y="189216"/>
                </a:cubicBezTo>
                <a:lnTo>
                  <a:pt x="40769" y="198171"/>
                </a:lnTo>
                <a:cubicBezTo>
                  <a:pt x="32543" y="202285"/>
                  <a:pt x="22546" y="198952"/>
                  <a:pt x="18432" y="190726"/>
                </a:cubicBezTo>
                <a:cubicBezTo>
                  <a:pt x="14319" y="182499"/>
                  <a:pt x="17651" y="172502"/>
                  <a:pt x="25878" y="168388"/>
                </a:cubicBezTo>
                <a:lnTo>
                  <a:pt x="43841" y="159381"/>
                </a:lnTo>
                <a:cubicBezTo>
                  <a:pt x="52328" y="155111"/>
                  <a:pt x="60399" y="150165"/>
                  <a:pt x="68001" y="144645"/>
                </a:cubicBezTo>
                <a:cubicBezTo>
                  <a:pt x="60816" y="138033"/>
                  <a:pt x="54047" y="130899"/>
                  <a:pt x="47746" y="123349"/>
                </a:cubicBezTo>
                <a:lnTo>
                  <a:pt x="42488" y="116997"/>
                </a:lnTo>
                <a:cubicBezTo>
                  <a:pt x="36604" y="109916"/>
                  <a:pt x="37541" y="99398"/>
                  <a:pt x="44622" y="93514"/>
                </a:cubicBezTo>
                <a:cubicBezTo>
                  <a:pt x="51704" y="87631"/>
                  <a:pt x="62221" y="88568"/>
                  <a:pt x="68105" y="95649"/>
                </a:cubicBezTo>
                <a:lnTo>
                  <a:pt x="73416" y="102002"/>
                </a:lnTo>
                <a:cubicBezTo>
                  <a:pt x="79404" y="109239"/>
                  <a:pt x="85965" y="115956"/>
                  <a:pt x="92890" y="122152"/>
                </a:cubicBezTo>
                <a:cubicBezTo>
                  <a:pt x="107208" y="106323"/>
                  <a:pt x="118507" y="87735"/>
                  <a:pt x="125953" y="67272"/>
                </a:cubicBezTo>
                <a:lnTo>
                  <a:pt x="126213" y="66647"/>
                </a:lnTo>
                <a:lnTo>
                  <a:pt x="16714" y="66647"/>
                </a:lnTo>
                <a:cubicBezTo>
                  <a:pt x="7446" y="66647"/>
                  <a:pt x="0" y="59201"/>
                  <a:pt x="0" y="49985"/>
                </a:cubicBezTo>
                <a:cubicBezTo>
                  <a:pt x="0" y="40769"/>
                  <a:pt x="7446" y="33324"/>
                  <a:pt x="16662" y="33324"/>
                </a:cubicBezTo>
                <a:lnTo>
                  <a:pt x="66647" y="33324"/>
                </a:lnTo>
                <a:lnTo>
                  <a:pt x="66647" y="16662"/>
                </a:lnTo>
                <a:cubicBezTo>
                  <a:pt x="66647" y="7446"/>
                  <a:pt x="74093" y="0"/>
                  <a:pt x="83309" y="0"/>
                </a:cubicBezTo>
                <a:close/>
                <a:moveTo>
                  <a:pt x="216603" y="141001"/>
                </a:moveTo>
                <a:lnTo>
                  <a:pt x="190413" y="199942"/>
                </a:lnTo>
                <a:lnTo>
                  <a:pt x="242794" y="199942"/>
                </a:lnTo>
                <a:lnTo>
                  <a:pt x="216603" y="141001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9" name="Text 6"/>
          <p:cNvSpPr/>
          <p:nvPr/>
        </p:nvSpPr>
        <p:spPr>
          <a:xfrm>
            <a:off x="7339637" y="2082839"/>
            <a:ext cx="959720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99766" y="2473723"/>
            <a:ext cx="4816373" cy="3465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79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n.</a:t>
            </a:r>
            <a:r>
              <a:rPr lang="en-US" sz="1679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冒犯；进攻；违法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935311" y="3006797"/>
            <a:ext cx="266589" cy="266589"/>
          </a:xfrm>
          <a:custGeom>
            <a:avLst/>
            <a:gdLst/>
            <a:ahLst/>
            <a:cxnLst/>
            <a:rect l="l" t="t" r="r" b="b"/>
            <a:pathLst>
              <a:path w="266589" h="266589">
                <a:moveTo>
                  <a:pt x="48267" y="30616"/>
                </a:moveTo>
                <a:lnTo>
                  <a:pt x="89089" y="71438"/>
                </a:lnTo>
                <a:cubicBezTo>
                  <a:pt x="98565" y="58420"/>
                  <a:pt x="104136" y="42331"/>
                  <a:pt x="104136" y="24993"/>
                </a:cubicBezTo>
                <a:cubicBezTo>
                  <a:pt x="104136" y="17651"/>
                  <a:pt x="103147" y="10570"/>
                  <a:pt x="101273" y="3853"/>
                </a:cubicBezTo>
                <a:cubicBezTo>
                  <a:pt x="81487" y="8747"/>
                  <a:pt x="63471" y="18016"/>
                  <a:pt x="48267" y="30616"/>
                </a:cubicBezTo>
                <a:close/>
                <a:moveTo>
                  <a:pt x="30616" y="48267"/>
                </a:moveTo>
                <a:cubicBezTo>
                  <a:pt x="18016" y="63471"/>
                  <a:pt x="8747" y="81487"/>
                  <a:pt x="3853" y="101273"/>
                </a:cubicBezTo>
                <a:cubicBezTo>
                  <a:pt x="10570" y="103147"/>
                  <a:pt x="17651" y="104136"/>
                  <a:pt x="24993" y="104136"/>
                </a:cubicBezTo>
                <a:cubicBezTo>
                  <a:pt x="42331" y="104136"/>
                  <a:pt x="58368" y="98565"/>
                  <a:pt x="71438" y="89089"/>
                </a:cubicBezTo>
                <a:lnTo>
                  <a:pt x="30616" y="48267"/>
                </a:lnTo>
                <a:close/>
                <a:moveTo>
                  <a:pt x="133294" y="0"/>
                </a:moveTo>
                <a:cubicBezTo>
                  <a:pt x="130899" y="0"/>
                  <a:pt x="128504" y="52"/>
                  <a:pt x="126161" y="208"/>
                </a:cubicBezTo>
                <a:cubicBezTo>
                  <a:pt x="128088" y="8175"/>
                  <a:pt x="129129" y="16454"/>
                  <a:pt x="129129" y="24993"/>
                </a:cubicBezTo>
                <a:cubicBezTo>
                  <a:pt x="129129" y="49256"/>
                  <a:pt x="120850" y="71542"/>
                  <a:pt x="106948" y="89245"/>
                </a:cubicBezTo>
                <a:lnTo>
                  <a:pt x="133294" y="115643"/>
                </a:lnTo>
                <a:lnTo>
                  <a:pt x="218322" y="30616"/>
                </a:lnTo>
                <a:cubicBezTo>
                  <a:pt x="195203" y="11507"/>
                  <a:pt x="165629" y="0"/>
                  <a:pt x="133294" y="0"/>
                </a:cubicBezTo>
                <a:close/>
                <a:moveTo>
                  <a:pt x="24993" y="129129"/>
                </a:moveTo>
                <a:cubicBezTo>
                  <a:pt x="16454" y="129129"/>
                  <a:pt x="8123" y="128088"/>
                  <a:pt x="208" y="126161"/>
                </a:cubicBezTo>
                <a:cubicBezTo>
                  <a:pt x="104" y="128504"/>
                  <a:pt x="0" y="130899"/>
                  <a:pt x="0" y="133294"/>
                </a:cubicBezTo>
                <a:cubicBezTo>
                  <a:pt x="0" y="165629"/>
                  <a:pt x="11507" y="195203"/>
                  <a:pt x="30616" y="218322"/>
                </a:cubicBezTo>
                <a:lnTo>
                  <a:pt x="115643" y="133294"/>
                </a:lnTo>
                <a:lnTo>
                  <a:pt x="89245" y="106948"/>
                </a:lnTo>
                <a:cubicBezTo>
                  <a:pt x="71542" y="120850"/>
                  <a:pt x="49256" y="129129"/>
                  <a:pt x="24993" y="129129"/>
                </a:cubicBezTo>
                <a:close/>
                <a:moveTo>
                  <a:pt x="266381" y="140428"/>
                </a:moveTo>
                <a:cubicBezTo>
                  <a:pt x="266485" y="138085"/>
                  <a:pt x="266589" y="135690"/>
                  <a:pt x="266589" y="133294"/>
                </a:cubicBezTo>
                <a:cubicBezTo>
                  <a:pt x="266589" y="100960"/>
                  <a:pt x="255082" y="71385"/>
                  <a:pt x="235973" y="48267"/>
                </a:cubicBezTo>
                <a:lnTo>
                  <a:pt x="150946" y="133294"/>
                </a:lnTo>
                <a:lnTo>
                  <a:pt x="177344" y="159641"/>
                </a:lnTo>
                <a:cubicBezTo>
                  <a:pt x="195047" y="145739"/>
                  <a:pt x="217385" y="137460"/>
                  <a:pt x="241596" y="137460"/>
                </a:cubicBezTo>
                <a:cubicBezTo>
                  <a:pt x="250135" y="137460"/>
                  <a:pt x="258466" y="138501"/>
                  <a:pt x="266381" y="140428"/>
                </a:cubicBezTo>
                <a:close/>
                <a:moveTo>
                  <a:pt x="262684" y="165316"/>
                </a:moveTo>
                <a:cubicBezTo>
                  <a:pt x="255967" y="163442"/>
                  <a:pt x="248886" y="162453"/>
                  <a:pt x="241544" y="162453"/>
                </a:cubicBezTo>
                <a:cubicBezTo>
                  <a:pt x="224205" y="162453"/>
                  <a:pt x="208168" y="168024"/>
                  <a:pt x="195099" y="177500"/>
                </a:cubicBezTo>
                <a:lnTo>
                  <a:pt x="235921" y="218322"/>
                </a:lnTo>
                <a:cubicBezTo>
                  <a:pt x="248521" y="203118"/>
                  <a:pt x="257789" y="185102"/>
                  <a:pt x="262684" y="165316"/>
                </a:cubicBezTo>
                <a:close/>
                <a:moveTo>
                  <a:pt x="177500" y="195151"/>
                </a:moveTo>
                <a:cubicBezTo>
                  <a:pt x="168024" y="208168"/>
                  <a:pt x="162453" y="224258"/>
                  <a:pt x="162453" y="241596"/>
                </a:cubicBezTo>
                <a:cubicBezTo>
                  <a:pt x="162453" y="248938"/>
                  <a:pt x="163442" y="256019"/>
                  <a:pt x="165316" y="262736"/>
                </a:cubicBezTo>
                <a:cubicBezTo>
                  <a:pt x="185102" y="257841"/>
                  <a:pt x="203118" y="248573"/>
                  <a:pt x="218322" y="235973"/>
                </a:cubicBezTo>
                <a:lnTo>
                  <a:pt x="177500" y="195151"/>
                </a:lnTo>
                <a:close/>
                <a:moveTo>
                  <a:pt x="159641" y="177292"/>
                </a:moveTo>
                <a:lnTo>
                  <a:pt x="133294" y="150946"/>
                </a:lnTo>
                <a:lnTo>
                  <a:pt x="48267" y="235973"/>
                </a:lnTo>
                <a:cubicBezTo>
                  <a:pt x="71333" y="255082"/>
                  <a:pt x="100960" y="266589"/>
                  <a:pt x="133294" y="266589"/>
                </a:cubicBezTo>
                <a:cubicBezTo>
                  <a:pt x="135690" y="266589"/>
                  <a:pt x="138085" y="266537"/>
                  <a:pt x="140428" y="266381"/>
                </a:cubicBezTo>
                <a:cubicBezTo>
                  <a:pt x="138501" y="258414"/>
                  <a:pt x="137460" y="250135"/>
                  <a:pt x="137460" y="241596"/>
                </a:cubicBezTo>
                <a:cubicBezTo>
                  <a:pt x="137460" y="217332"/>
                  <a:pt x="145739" y="195047"/>
                  <a:pt x="159641" y="177344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9"/>
          <p:cNvSpPr/>
          <p:nvPr/>
        </p:nvSpPr>
        <p:spPr>
          <a:xfrm>
            <a:off x="7339637" y="2998015"/>
            <a:ext cx="959720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99766" y="3388908"/>
            <a:ext cx="4709738" cy="1172991"/>
          </a:xfrm>
          <a:custGeom>
            <a:avLst/>
            <a:gdLst/>
            <a:ahLst/>
            <a:cxnLst/>
            <a:rect l="l" t="t" r="r" b="b"/>
            <a:pathLst>
              <a:path w="4709738" h="1172991">
                <a:moveTo>
                  <a:pt x="106637" y="0"/>
                </a:moveTo>
                <a:lnTo>
                  <a:pt x="4603101" y="0"/>
                </a:lnTo>
                <a:cubicBezTo>
                  <a:pt x="4661995" y="0"/>
                  <a:pt x="4709738" y="47743"/>
                  <a:pt x="4709738" y="106637"/>
                </a:cubicBezTo>
                <a:lnTo>
                  <a:pt x="4709738" y="1066355"/>
                </a:lnTo>
                <a:cubicBezTo>
                  <a:pt x="4709738" y="1125248"/>
                  <a:pt x="4661995" y="1172991"/>
                  <a:pt x="4603101" y="1172991"/>
                </a:cubicBezTo>
                <a:lnTo>
                  <a:pt x="106637" y="1172991"/>
                </a:lnTo>
                <a:cubicBezTo>
                  <a:pt x="47743" y="1172991"/>
                  <a:pt x="0" y="1125248"/>
                  <a:pt x="0" y="1066355"/>
                </a:cubicBezTo>
                <a:lnTo>
                  <a:pt x="0" y="106637"/>
                </a:lnTo>
                <a:cubicBezTo>
                  <a:pt x="0" y="47782"/>
                  <a:pt x="47782" y="0"/>
                  <a:pt x="106637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041946" y="3531088"/>
            <a:ext cx="4514239" cy="29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9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体育术语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464379" y="3926529"/>
            <a:ext cx="746449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9" b="1" dirty="0">
                <a:solidFill>
                  <a:srgbClr val="E07A5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Offense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82151" y="4210777"/>
            <a:ext cx="71090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进攻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113453" y="4033164"/>
            <a:ext cx="364338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9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270783" y="3926529"/>
            <a:ext cx="773108" cy="284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79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Defense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288556" y="4210777"/>
            <a:ext cx="737563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防守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917538" y="4743955"/>
            <a:ext cx="4691965" cy="1199650"/>
          </a:xfrm>
          <a:custGeom>
            <a:avLst/>
            <a:gdLst/>
            <a:ahLst/>
            <a:cxnLst/>
            <a:rect l="l" t="t" r="r" b="b"/>
            <a:pathLst>
              <a:path w="4691965" h="1199650">
                <a:moveTo>
                  <a:pt x="35545" y="0"/>
                </a:moveTo>
                <a:lnTo>
                  <a:pt x="4585328" y="0"/>
                </a:lnTo>
                <a:cubicBezTo>
                  <a:pt x="4644222" y="0"/>
                  <a:pt x="4691965" y="47743"/>
                  <a:pt x="4691965" y="106637"/>
                </a:cubicBezTo>
                <a:lnTo>
                  <a:pt x="4691965" y="1093013"/>
                </a:lnTo>
                <a:cubicBezTo>
                  <a:pt x="4691965" y="1151907"/>
                  <a:pt x="4644222" y="1199650"/>
                  <a:pt x="4585328" y="1199650"/>
                </a:cubicBezTo>
                <a:lnTo>
                  <a:pt x="35545" y="1199650"/>
                </a:lnTo>
                <a:cubicBezTo>
                  <a:pt x="15914" y="1199650"/>
                  <a:pt x="0" y="1183736"/>
                  <a:pt x="0" y="1164105"/>
                </a:cubicBezTo>
                <a:lnTo>
                  <a:pt x="0" y="35545"/>
                </a:lnTo>
                <a:cubicBezTo>
                  <a:pt x="0" y="15914"/>
                  <a:pt x="15914" y="0"/>
                  <a:pt x="35545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6917538" y="4743955"/>
            <a:ext cx="35545" cy="1199650"/>
          </a:xfrm>
          <a:custGeom>
            <a:avLst/>
            <a:gdLst/>
            <a:ahLst/>
            <a:cxnLst/>
            <a:rect l="l" t="t" r="r" b="b"/>
            <a:pathLst>
              <a:path w="35545" h="1199650">
                <a:moveTo>
                  <a:pt x="35545" y="0"/>
                </a:moveTo>
                <a:lnTo>
                  <a:pt x="35545" y="0"/>
                </a:lnTo>
                <a:lnTo>
                  <a:pt x="35545" y="1199650"/>
                </a:lnTo>
                <a:lnTo>
                  <a:pt x="35545" y="1199650"/>
                </a:lnTo>
                <a:cubicBezTo>
                  <a:pt x="15914" y="1199650"/>
                  <a:pt x="0" y="1183736"/>
                  <a:pt x="0" y="1164105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22" name="Shape 19"/>
          <p:cNvSpPr/>
          <p:nvPr/>
        </p:nvSpPr>
        <p:spPr>
          <a:xfrm>
            <a:off x="7104151" y="4903908"/>
            <a:ext cx="213271" cy="213271"/>
          </a:xfrm>
          <a:custGeom>
            <a:avLst/>
            <a:gdLst/>
            <a:ahLst/>
            <a:cxnLst/>
            <a:rect l="l" t="t" r="r" b="b"/>
            <a:pathLst>
              <a:path w="213271" h="213271">
                <a:moveTo>
                  <a:pt x="106636" y="199942"/>
                </a:moveTo>
                <a:cubicBezTo>
                  <a:pt x="165535" y="199942"/>
                  <a:pt x="213271" y="155163"/>
                  <a:pt x="213271" y="99971"/>
                </a:cubicBezTo>
                <a:cubicBezTo>
                  <a:pt x="213271" y="44779"/>
                  <a:pt x="165535" y="0"/>
                  <a:pt x="106636" y="0"/>
                </a:cubicBezTo>
                <a:cubicBezTo>
                  <a:pt x="47736" y="0"/>
                  <a:pt x="0" y="44779"/>
                  <a:pt x="0" y="99971"/>
                </a:cubicBezTo>
                <a:cubicBezTo>
                  <a:pt x="0" y="122589"/>
                  <a:pt x="7998" y="143417"/>
                  <a:pt x="21494" y="160162"/>
                </a:cubicBezTo>
                <a:lnTo>
                  <a:pt x="1166" y="198609"/>
                </a:lnTo>
                <a:cubicBezTo>
                  <a:pt x="-833" y="202358"/>
                  <a:pt x="-208" y="206940"/>
                  <a:pt x="2666" y="210064"/>
                </a:cubicBezTo>
                <a:cubicBezTo>
                  <a:pt x="5540" y="213188"/>
                  <a:pt x="10080" y="214146"/>
                  <a:pt x="13954" y="212480"/>
                </a:cubicBezTo>
                <a:lnTo>
                  <a:pt x="63273" y="191361"/>
                </a:lnTo>
                <a:cubicBezTo>
                  <a:pt x="76519" y="196859"/>
                  <a:pt x="91182" y="199942"/>
                  <a:pt x="106636" y="199942"/>
                </a:cubicBezTo>
                <a:close/>
                <a:moveTo>
                  <a:pt x="53318" y="86641"/>
                </a:moveTo>
                <a:cubicBezTo>
                  <a:pt x="60675" y="86641"/>
                  <a:pt x="66647" y="92614"/>
                  <a:pt x="66647" y="99971"/>
                </a:cubicBezTo>
                <a:cubicBezTo>
                  <a:pt x="66647" y="107328"/>
                  <a:pt x="60675" y="113300"/>
                  <a:pt x="53318" y="113300"/>
                </a:cubicBezTo>
                <a:cubicBezTo>
                  <a:pt x="45961" y="113300"/>
                  <a:pt x="39988" y="107328"/>
                  <a:pt x="39988" y="99971"/>
                </a:cubicBezTo>
                <a:cubicBezTo>
                  <a:pt x="39988" y="92614"/>
                  <a:pt x="45961" y="86641"/>
                  <a:pt x="53318" y="86641"/>
                </a:cubicBezTo>
                <a:close/>
                <a:moveTo>
                  <a:pt x="106636" y="86641"/>
                </a:moveTo>
                <a:cubicBezTo>
                  <a:pt x="113992" y="86641"/>
                  <a:pt x="119965" y="92614"/>
                  <a:pt x="119965" y="99971"/>
                </a:cubicBezTo>
                <a:cubicBezTo>
                  <a:pt x="119965" y="107328"/>
                  <a:pt x="113992" y="113300"/>
                  <a:pt x="106636" y="113300"/>
                </a:cubicBezTo>
                <a:cubicBezTo>
                  <a:pt x="99279" y="113300"/>
                  <a:pt x="93306" y="107328"/>
                  <a:pt x="93306" y="99971"/>
                </a:cubicBezTo>
                <a:cubicBezTo>
                  <a:pt x="93306" y="92614"/>
                  <a:pt x="99279" y="86641"/>
                  <a:pt x="106636" y="86641"/>
                </a:cubicBezTo>
                <a:close/>
                <a:moveTo>
                  <a:pt x="146624" y="99971"/>
                </a:moveTo>
                <a:cubicBezTo>
                  <a:pt x="146624" y="92614"/>
                  <a:pt x="152597" y="86641"/>
                  <a:pt x="159953" y="86641"/>
                </a:cubicBezTo>
                <a:cubicBezTo>
                  <a:pt x="167310" y="86641"/>
                  <a:pt x="173283" y="92614"/>
                  <a:pt x="173283" y="99971"/>
                </a:cubicBezTo>
                <a:cubicBezTo>
                  <a:pt x="173283" y="107328"/>
                  <a:pt x="167310" y="113300"/>
                  <a:pt x="159953" y="113300"/>
                </a:cubicBezTo>
                <a:cubicBezTo>
                  <a:pt x="152597" y="113300"/>
                  <a:pt x="146624" y="107328"/>
                  <a:pt x="146624" y="99971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23" name="Text 20"/>
          <p:cNvSpPr/>
          <p:nvPr/>
        </p:nvSpPr>
        <p:spPr>
          <a:xfrm>
            <a:off x="7450716" y="4886136"/>
            <a:ext cx="79976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常用短语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077492" y="5255802"/>
            <a:ext cx="1156441" cy="2345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79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offense.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077492" y="5588153"/>
            <a:ext cx="446092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无意冒犯，别介意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899766" y="6085786"/>
            <a:ext cx="4709738" cy="542064"/>
          </a:xfrm>
          <a:custGeom>
            <a:avLst/>
            <a:gdLst/>
            <a:ahLst/>
            <a:cxnLst/>
            <a:rect l="l" t="t" r="r" b="b"/>
            <a:pathLst>
              <a:path w="4709738" h="542064">
                <a:moveTo>
                  <a:pt x="106635" y="0"/>
                </a:moveTo>
                <a:lnTo>
                  <a:pt x="4603103" y="0"/>
                </a:lnTo>
                <a:cubicBezTo>
                  <a:pt x="4661996" y="0"/>
                  <a:pt x="4709738" y="47742"/>
                  <a:pt x="4709738" y="106635"/>
                </a:cubicBezTo>
                <a:lnTo>
                  <a:pt x="4709738" y="435429"/>
                </a:lnTo>
                <a:cubicBezTo>
                  <a:pt x="4709738" y="494322"/>
                  <a:pt x="4661996" y="542064"/>
                  <a:pt x="4603103" y="542064"/>
                </a:cubicBezTo>
                <a:lnTo>
                  <a:pt x="106635" y="542064"/>
                </a:lnTo>
                <a:cubicBezTo>
                  <a:pt x="47742" y="542064"/>
                  <a:pt x="0" y="494322"/>
                  <a:pt x="0" y="435429"/>
                </a:cubicBezTo>
                <a:lnTo>
                  <a:pt x="0" y="106635"/>
                </a:lnTo>
                <a:cubicBezTo>
                  <a:pt x="0" y="47781"/>
                  <a:pt x="47781" y="0"/>
                  <a:pt x="106635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7064162" y="6249289"/>
            <a:ext cx="159953" cy="159953"/>
          </a:xfrm>
          <a:custGeom>
            <a:avLst/>
            <a:gdLst/>
            <a:ahLst/>
            <a:cxnLst/>
            <a:rect l="l" t="t" r="r" b="b"/>
            <a:pathLst>
              <a:path w="159953" h="159953">
                <a:moveTo>
                  <a:pt x="0" y="79977"/>
                </a:moveTo>
                <a:cubicBezTo>
                  <a:pt x="0" y="35836"/>
                  <a:pt x="35836" y="0"/>
                  <a:pt x="79977" y="0"/>
                </a:cubicBezTo>
                <a:cubicBezTo>
                  <a:pt x="124117" y="0"/>
                  <a:pt x="159953" y="35836"/>
                  <a:pt x="159953" y="79977"/>
                </a:cubicBezTo>
                <a:cubicBezTo>
                  <a:pt x="159953" y="124117"/>
                  <a:pt x="124117" y="159953"/>
                  <a:pt x="79977" y="159953"/>
                </a:cubicBezTo>
                <a:cubicBezTo>
                  <a:pt x="35836" y="159953"/>
                  <a:pt x="0" y="124117"/>
                  <a:pt x="0" y="79977"/>
                </a:cubicBezTo>
                <a:close/>
                <a:moveTo>
                  <a:pt x="79977" y="114966"/>
                </a:moveTo>
                <a:cubicBezTo>
                  <a:pt x="87506" y="114966"/>
                  <a:pt x="94160" y="118653"/>
                  <a:pt x="98253" y="124339"/>
                </a:cubicBezTo>
                <a:cubicBezTo>
                  <a:pt x="100658" y="127713"/>
                  <a:pt x="105344" y="128463"/>
                  <a:pt x="108718" y="126057"/>
                </a:cubicBezTo>
                <a:cubicBezTo>
                  <a:pt x="112092" y="123651"/>
                  <a:pt x="112842" y="118965"/>
                  <a:pt x="110437" y="115591"/>
                </a:cubicBezTo>
                <a:cubicBezTo>
                  <a:pt x="103657" y="106157"/>
                  <a:pt x="92536" y="99971"/>
                  <a:pt x="79977" y="99971"/>
                </a:cubicBezTo>
                <a:cubicBezTo>
                  <a:pt x="67418" y="99971"/>
                  <a:pt x="56327" y="106157"/>
                  <a:pt x="49517" y="115591"/>
                </a:cubicBezTo>
                <a:cubicBezTo>
                  <a:pt x="47111" y="118965"/>
                  <a:pt x="47861" y="123651"/>
                  <a:pt x="51235" y="126057"/>
                </a:cubicBezTo>
                <a:cubicBezTo>
                  <a:pt x="54609" y="128463"/>
                  <a:pt x="59295" y="127713"/>
                  <a:pt x="61701" y="124339"/>
                </a:cubicBezTo>
                <a:cubicBezTo>
                  <a:pt x="65793" y="118653"/>
                  <a:pt x="72448" y="114966"/>
                  <a:pt x="79977" y="114966"/>
                </a:cubicBezTo>
                <a:close/>
                <a:moveTo>
                  <a:pt x="54984" y="84975"/>
                </a:moveTo>
                <a:cubicBezTo>
                  <a:pt x="60514" y="84975"/>
                  <a:pt x="64981" y="80508"/>
                  <a:pt x="64981" y="74978"/>
                </a:cubicBezTo>
                <a:lnTo>
                  <a:pt x="64981" y="74884"/>
                </a:lnTo>
                <a:lnTo>
                  <a:pt x="68011" y="75884"/>
                </a:lnTo>
                <a:cubicBezTo>
                  <a:pt x="71292" y="76978"/>
                  <a:pt x="74822" y="75197"/>
                  <a:pt x="75915" y="71948"/>
                </a:cubicBezTo>
                <a:cubicBezTo>
                  <a:pt x="77009" y="68699"/>
                  <a:pt x="75228" y="65137"/>
                  <a:pt x="71979" y="64044"/>
                </a:cubicBezTo>
                <a:lnTo>
                  <a:pt x="41988" y="54047"/>
                </a:lnTo>
                <a:cubicBezTo>
                  <a:pt x="38707" y="52953"/>
                  <a:pt x="35177" y="54734"/>
                  <a:pt x="34084" y="57983"/>
                </a:cubicBezTo>
                <a:cubicBezTo>
                  <a:pt x="32990" y="61232"/>
                  <a:pt x="34771" y="64794"/>
                  <a:pt x="38020" y="65887"/>
                </a:cubicBezTo>
                <a:lnTo>
                  <a:pt x="47049" y="68886"/>
                </a:lnTo>
                <a:cubicBezTo>
                  <a:pt x="45768" y="70573"/>
                  <a:pt x="44987" y="72666"/>
                  <a:pt x="44987" y="74947"/>
                </a:cubicBezTo>
                <a:cubicBezTo>
                  <a:pt x="44987" y="80477"/>
                  <a:pt x="49454" y="84944"/>
                  <a:pt x="54984" y="84944"/>
                </a:cubicBezTo>
                <a:close/>
                <a:moveTo>
                  <a:pt x="114966" y="74978"/>
                </a:moveTo>
                <a:cubicBezTo>
                  <a:pt x="114966" y="72698"/>
                  <a:pt x="114217" y="70604"/>
                  <a:pt x="112905" y="68917"/>
                </a:cubicBezTo>
                <a:lnTo>
                  <a:pt x="121933" y="65918"/>
                </a:lnTo>
                <a:cubicBezTo>
                  <a:pt x="125213" y="64825"/>
                  <a:pt x="126963" y="61295"/>
                  <a:pt x="125870" y="58014"/>
                </a:cubicBezTo>
                <a:cubicBezTo>
                  <a:pt x="124776" y="54734"/>
                  <a:pt x="121246" y="52985"/>
                  <a:pt x="117966" y="54078"/>
                </a:cubicBezTo>
                <a:lnTo>
                  <a:pt x="87974" y="64075"/>
                </a:lnTo>
                <a:cubicBezTo>
                  <a:pt x="84694" y="65168"/>
                  <a:pt x="82945" y="68699"/>
                  <a:pt x="84038" y="71979"/>
                </a:cubicBezTo>
                <a:cubicBezTo>
                  <a:pt x="85131" y="75259"/>
                  <a:pt x="88662" y="77009"/>
                  <a:pt x="91942" y="75915"/>
                </a:cubicBezTo>
                <a:lnTo>
                  <a:pt x="94972" y="74916"/>
                </a:lnTo>
                <a:lnTo>
                  <a:pt x="94972" y="75009"/>
                </a:lnTo>
                <a:cubicBezTo>
                  <a:pt x="94972" y="80539"/>
                  <a:pt x="99440" y="85006"/>
                  <a:pt x="104969" y="85006"/>
                </a:cubicBezTo>
                <a:cubicBezTo>
                  <a:pt x="110499" y="85006"/>
                  <a:pt x="114966" y="80539"/>
                  <a:pt x="114966" y="75009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8" name="Text 25"/>
          <p:cNvSpPr/>
          <p:nvPr/>
        </p:nvSpPr>
        <p:spPr>
          <a:xfrm>
            <a:off x="7296074" y="6227967"/>
            <a:ext cx="4251225" cy="25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9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牧羊人感到被 </a:t>
            </a:r>
            <a:r>
              <a:rPr lang="en-US" sz="1259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Offense</a:t>
            </a:r>
            <a:r>
              <a:rPr lang="en-US" sz="1259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(冒犯)，脸色变得很难看。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94300" y="317500"/>
            <a:ext cx="1801813" cy="261937"/>
          </a:xfrm>
          <a:custGeom>
            <a:avLst/>
            <a:gdLst/>
            <a:ahLst/>
            <a:cxnLst/>
            <a:rect l="l" t="t" r="r" b="b"/>
            <a:pathLst>
              <a:path w="1801813" h="261937">
                <a:moveTo>
                  <a:pt x="130969" y="0"/>
                </a:moveTo>
                <a:lnTo>
                  <a:pt x="1670844" y="0"/>
                </a:lnTo>
                <a:cubicBezTo>
                  <a:pt x="1743127" y="0"/>
                  <a:pt x="1801813" y="58685"/>
                  <a:pt x="1801813" y="130969"/>
                </a:cubicBezTo>
                <a:lnTo>
                  <a:pt x="1801813" y="130969"/>
                </a:lnTo>
                <a:cubicBezTo>
                  <a:pt x="1801813" y="203252"/>
                  <a:pt x="1743127" y="261937"/>
                  <a:pt x="1670844" y="261937"/>
                </a:cubicBezTo>
                <a:lnTo>
                  <a:pt x="130969" y="261937"/>
                </a:lnTo>
                <a:cubicBezTo>
                  <a:pt x="58685" y="261937"/>
                  <a:pt x="0" y="203252"/>
                  <a:pt x="0" y="130969"/>
                </a:cubicBezTo>
                <a:lnTo>
                  <a:pt x="0" y="130969"/>
                </a:lnTo>
                <a:cubicBezTo>
                  <a:pt x="0" y="58685"/>
                  <a:pt x="58685" y="0"/>
                  <a:pt x="130969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289550" y="381000"/>
            <a:ext cx="1612801" cy="139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3 · THE CONFLICT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98438" y="673106"/>
            <a:ext cx="117951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7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Hatred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69875" y="1212856"/>
            <a:ext cx="11652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[ˈheɪtrɪd]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3850" y="1663605"/>
            <a:ext cx="5187950" cy="3394075"/>
          </a:xfrm>
          <a:custGeom>
            <a:avLst/>
            <a:gdLst/>
            <a:ahLst/>
            <a:cxnLst/>
            <a:rect l="l" t="t" r="r" b="b"/>
            <a:pathLst>
              <a:path w="5187950" h="3394075">
                <a:moveTo>
                  <a:pt x="127006" y="0"/>
                </a:moveTo>
                <a:lnTo>
                  <a:pt x="5060944" y="0"/>
                </a:lnTo>
                <a:cubicBezTo>
                  <a:pt x="5131087" y="0"/>
                  <a:pt x="5187950" y="56863"/>
                  <a:pt x="5187950" y="127006"/>
                </a:cubicBezTo>
                <a:lnTo>
                  <a:pt x="5187950" y="3267069"/>
                </a:lnTo>
                <a:cubicBezTo>
                  <a:pt x="5187950" y="3337212"/>
                  <a:pt x="5131087" y="3394075"/>
                  <a:pt x="5060944" y="3394075"/>
                </a:cubicBezTo>
                <a:lnTo>
                  <a:pt x="127006" y="3394075"/>
                </a:lnTo>
                <a:cubicBezTo>
                  <a:pt x="56863" y="3394075"/>
                  <a:pt x="0" y="3337212"/>
                  <a:pt x="0" y="3267069"/>
                </a:cubicBezTo>
                <a:lnTo>
                  <a:pt x="0" y="127006"/>
                </a:lnTo>
                <a:cubicBezTo>
                  <a:pt x="0" y="56863"/>
                  <a:pt x="56863" y="0"/>
                  <a:pt x="127006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8D6E63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37567" y="1868289"/>
            <a:ext cx="267891" cy="238125"/>
          </a:xfrm>
          <a:custGeom>
            <a:avLst/>
            <a:gdLst/>
            <a:ahLst/>
            <a:cxnLst/>
            <a:rect l="l" t="t" r="r" b="b"/>
            <a:pathLst>
              <a:path w="267891" h="238125">
                <a:moveTo>
                  <a:pt x="74414" y="0"/>
                </a:moveTo>
                <a:cubicBezTo>
                  <a:pt x="82646" y="0"/>
                  <a:pt x="89297" y="6651"/>
                  <a:pt x="89297" y="14883"/>
                </a:cubicBezTo>
                <a:lnTo>
                  <a:pt x="89297" y="29766"/>
                </a:lnTo>
                <a:lnTo>
                  <a:pt x="148828" y="29766"/>
                </a:lnTo>
                <a:cubicBezTo>
                  <a:pt x="157060" y="29766"/>
                  <a:pt x="163711" y="36416"/>
                  <a:pt x="163711" y="44648"/>
                </a:cubicBezTo>
                <a:cubicBezTo>
                  <a:pt x="163711" y="52880"/>
                  <a:pt x="157060" y="59531"/>
                  <a:pt x="148828" y="59531"/>
                </a:cubicBezTo>
                <a:lnTo>
                  <a:pt x="144363" y="59531"/>
                </a:lnTo>
                <a:lnTo>
                  <a:pt x="140457" y="70275"/>
                </a:lnTo>
                <a:cubicBezTo>
                  <a:pt x="132829" y="91297"/>
                  <a:pt x="121341" y="110505"/>
                  <a:pt x="106877" y="127016"/>
                </a:cubicBezTo>
                <a:cubicBezTo>
                  <a:pt x="113481" y="131108"/>
                  <a:pt x="120365" y="134736"/>
                  <a:pt x="127527" y="137945"/>
                </a:cubicBezTo>
                <a:lnTo>
                  <a:pt x="150968" y="148363"/>
                </a:lnTo>
                <a:lnTo>
                  <a:pt x="179896" y="83251"/>
                </a:lnTo>
                <a:cubicBezTo>
                  <a:pt x="182268" y="77856"/>
                  <a:pt x="187616" y="74414"/>
                  <a:pt x="193477" y="74414"/>
                </a:cubicBezTo>
                <a:cubicBezTo>
                  <a:pt x="199337" y="74414"/>
                  <a:pt x="204685" y="77856"/>
                  <a:pt x="207057" y="83251"/>
                </a:cubicBezTo>
                <a:lnTo>
                  <a:pt x="266588" y="217196"/>
                </a:lnTo>
                <a:cubicBezTo>
                  <a:pt x="269937" y="224730"/>
                  <a:pt x="266542" y="233521"/>
                  <a:pt x="259054" y="236823"/>
                </a:cubicBezTo>
                <a:cubicBezTo>
                  <a:pt x="251566" y="240125"/>
                  <a:pt x="242729" y="236776"/>
                  <a:pt x="239427" y="229288"/>
                </a:cubicBezTo>
                <a:lnTo>
                  <a:pt x="230125" y="208359"/>
                </a:lnTo>
                <a:lnTo>
                  <a:pt x="156874" y="208359"/>
                </a:lnTo>
                <a:lnTo>
                  <a:pt x="147572" y="229288"/>
                </a:lnTo>
                <a:cubicBezTo>
                  <a:pt x="144224" y="236823"/>
                  <a:pt x="135434" y="240171"/>
                  <a:pt x="127946" y="236823"/>
                </a:cubicBezTo>
                <a:cubicBezTo>
                  <a:pt x="120458" y="233474"/>
                  <a:pt x="117063" y="224684"/>
                  <a:pt x="120411" y="217196"/>
                </a:cubicBezTo>
                <a:lnTo>
                  <a:pt x="138922" y="175571"/>
                </a:lnTo>
                <a:lnTo>
                  <a:pt x="115481" y="165153"/>
                </a:lnTo>
                <a:cubicBezTo>
                  <a:pt x="104784" y="160409"/>
                  <a:pt x="94552" y="154735"/>
                  <a:pt x="84879" y="148224"/>
                </a:cubicBezTo>
                <a:cubicBezTo>
                  <a:pt x="74972" y="156223"/>
                  <a:pt x="64136" y="163199"/>
                  <a:pt x="52555" y="169013"/>
                </a:cubicBezTo>
                <a:lnTo>
                  <a:pt x="36416" y="177012"/>
                </a:lnTo>
                <a:cubicBezTo>
                  <a:pt x="29068" y="180687"/>
                  <a:pt x="20138" y="177710"/>
                  <a:pt x="16464" y="170362"/>
                </a:cubicBezTo>
                <a:cubicBezTo>
                  <a:pt x="12790" y="163013"/>
                  <a:pt x="15766" y="154084"/>
                  <a:pt x="23115" y="150409"/>
                </a:cubicBezTo>
                <a:lnTo>
                  <a:pt x="39160" y="142363"/>
                </a:lnTo>
                <a:cubicBezTo>
                  <a:pt x="46741" y="138550"/>
                  <a:pt x="53950" y="134131"/>
                  <a:pt x="60740" y="129201"/>
                </a:cubicBezTo>
                <a:cubicBezTo>
                  <a:pt x="54322" y="123295"/>
                  <a:pt x="48276" y="116923"/>
                  <a:pt x="42649" y="110179"/>
                </a:cubicBezTo>
                <a:lnTo>
                  <a:pt x="37951" y="104505"/>
                </a:lnTo>
                <a:cubicBezTo>
                  <a:pt x="32696" y="98180"/>
                  <a:pt x="33533" y="88785"/>
                  <a:pt x="39858" y="83530"/>
                </a:cubicBezTo>
                <a:cubicBezTo>
                  <a:pt x="46183" y="78274"/>
                  <a:pt x="55578" y="79111"/>
                  <a:pt x="60833" y="85437"/>
                </a:cubicBezTo>
                <a:lnTo>
                  <a:pt x="65577" y="91111"/>
                </a:lnTo>
                <a:cubicBezTo>
                  <a:pt x="70926" y="97575"/>
                  <a:pt x="76786" y="103575"/>
                  <a:pt x="82972" y="109110"/>
                </a:cubicBezTo>
                <a:cubicBezTo>
                  <a:pt x="95762" y="94971"/>
                  <a:pt x="105854" y="78367"/>
                  <a:pt x="112505" y="60089"/>
                </a:cubicBezTo>
                <a:lnTo>
                  <a:pt x="112737" y="59531"/>
                </a:lnTo>
                <a:lnTo>
                  <a:pt x="14929" y="59531"/>
                </a:lnTo>
                <a:cubicBezTo>
                  <a:pt x="6651" y="59531"/>
                  <a:pt x="0" y="52880"/>
                  <a:pt x="0" y="44648"/>
                </a:cubicBezTo>
                <a:cubicBezTo>
                  <a:pt x="0" y="36416"/>
                  <a:pt x="6651" y="29766"/>
                  <a:pt x="14883" y="29766"/>
                </a:cubicBezTo>
                <a:lnTo>
                  <a:pt x="59531" y="29766"/>
                </a:lnTo>
                <a:lnTo>
                  <a:pt x="59531" y="14883"/>
                </a:lnTo>
                <a:cubicBezTo>
                  <a:pt x="59531" y="6651"/>
                  <a:pt x="66182" y="0"/>
                  <a:pt x="74414" y="0"/>
                </a:cubicBezTo>
                <a:close/>
                <a:moveTo>
                  <a:pt x="193477" y="125946"/>
                </a:moveTo>
                <a:lnTo>
                  <a:pt x="170083" y="178594"/>
                </a:lnTo>
                <a:lnTo>
                  <a:pt x="216870" y="178594"/>
                </a:lnTo>
                <a:lnTo>
                  <a:pt x="193477" y="125946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8" name="Text 6"/>
          <p:cNvSpPr/>
          <p:nvPr/>
        </p:nvSpPr>
        <p:spPr>
          <a:xfrm>
            <a:off x="913606" y="1860452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0700" y="2241352"/>
            <a:ext cx="4913313" cy="388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75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n.</a:t>
            </a:r>
            <a:r>
              <a:rPr lang="en-US" sz="1875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仇恨；憎恶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5125" y="5226745"/>
            <a:ext cx="5187950" cy="1313755"/>
          </a:xfrm>
          <a:custGeom>
            <a:avLst/>
            <a:gdLst/>
            <a:ahLst/>
            <a:cxnLst/>
            <a:rect l="l" t="t" r="r" b="b"/>
            <a:pathLst>
              <a:path w="5187950" h="3394075">
                <a:moveTo>
                  <a:pt x="127006" y="0"/>
                </a:moveTo>
                <a:lnTo>
                  <a:pt x="5060944" y="0"/>
                </a:lnTo>
                <a:cubicBezTo>
                  <a:pt x="5131087" y="0"/>
                  <a:pt x="5187950" y="56863"/>
                  <a:pt x="5187950" y="127006"/>
                </a:cubicBezTo>
                <a:lnTo>
                  <a:pt x="5187950" y="3267069"/>
                </a:lnTo>
                <a:cubicBezTo>
                  <a:pt x="5187950" y="3337212"/>
                  <a:pt x="5131087" y="3394075"/>
                  <a:pt x="5060944" y="3394075"/>
                </a:cubicBezTo>
                <a:lnTo>
                  <a:pt x="127006" y="3394075"/>
                </a:lnTo>
                <a:cubicBezTo>
                  <a:pt x="56863" y="3394075"/>
                  <a:pt x="0" y="3337212"/>
                  <a:pt x="0" y="3267069"/>
                </a:cubicBezTo>
                <a:lnTo>
                  <a:pt x="0" y="127006"/>
                </a:lnTo>
                <a:cubicBezTo>
                  <a:pt x="0" y="56863"/>
                  <a:pt x="56863" y="0"/>
                  <a:pt x="127006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8D6E63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67333" y="5431436"/>
            <a:ext cx="208359" cy="238125"/>
          </a:xfrm>
          <a:custGeom>
            <a:avLst/>
            <a:gdLst/>
            <a:ahLst/>
            <a:cxnLst/>
            <a:rect l="l" t="t" r="r" b="b"/>
            <a:pathLst>
              <a:path w="208359" h="238125">
                <a:moveTo>
                  <a:pt x="74647" y="-12278"/>
                </a:moveTo>
                <a:cubicBezTo>
                  <a:pt x="78972" y="-15906"/>
                  <a:pt x="85344" y="-15766"/>
                  <a:pt x="89483" y="-11860"/>
                </a:cubicBezTo>
                <a:cubicBezTo>
                  <a:pt x="95203" y="-6465"/>
                  <a:pt x="100319" y="-512"/>
                  <a:pt x="105249" y="5535"/>
                </a:cubicBezTo>
                <a:cubicBezTo>
                  <a:pt x="111528" y="13208"/>
                  <a:pt x="119062" y="23347"/>
                  <a:pt x="126318" y="35393"/>
                </a:cubicBezTo>
                <a:cubicBezTo>
                  <a:pt x="128736" y="32231"/>
                  <a:pt x="130969" y="29440"/>
                  <a:pt x="132922" y="27068"/>
                </a:cubicBezTo>
                <a:cubicBezTo>
                  <a:pt x="133434" y="26464"/>
                  <a:pt x="133945" y="25812"/>
                  <a:pt x="134457" y="25161"/>
                </a:cubicBezTo>
                <a:cubicBezTo>
                  <a:pt x="138131" y="20603"/>
                  <a:pt x="142689" y="14883"/>
                  <a:pt x="148782" y="14883"/>
                </a:cubicBezTo>
                <a:cubicBezTo>
                  <a:pt x="155014" y="14883"/>
                  <a:pt x="159386" y="20417"/>
                  <a:pt x="163106" y="25161"/>
                </a:cubicBezTo>
                <a:cubicBezTo>
                  <a:pt x="163711" y="25952"/>
                  <a:pt x="164316" y="26696"/>
                  <a:pt x="164920" y="27394"/>
                </a:cubicBezTo>
                <a:cubicBezTo>
                  <a:pt x="169711" y="33161"/>
                  <a:pt x="176082" y="41486"/>
                  <a:pt x="182454" y="51764"/>
                </a:cubicBezTo>
                <a:cubicBezTo>
                  <a:pt x="195104" y="72182"/>
                  <a:pt x="208313" y="101250"/>
                  <a:pt x="208313" y="133899"/>
                </a:cubicBezTo>
                <a:cubicBezTo>
                  <a:pt x="208313" y="191430"/>
                  <a:pt x="161665" y="238078"/>
                  <a:pt x="104133" y="238078"/>
                </a:cubicBezTo>
                <a:cubicBezTo>
                  <a:pt x="46602" y="238078"/>
                  <a:pt x="0" y="191477"/>
                  <a:pt x="0" y="133945"/>
                </a:cubicBezTo>
                <a:cubicBezTo>
                  <a:pt x="0" y="91576"/>
                  <a:pt x="19115" y="54880"/>
                  <a:pt x="37440" y="29301"/>
                </a:cubicBezTo>
                <a:cubicBezTo>
                  <a:pt x="46695" y="16418"/>
                  <a:pt x="55904" y="6093"/>
                  <a:pt x="62833" y="-977"/>
                </a:cubicBezTo>
                <a:cubicBezTo>
                  <a:pt x="66647" y="-4883"/>
                  <a:pt x="70507" y="-8744"/>
                  <a:pt x="74693" y="-12232"/>
                </a:cubicBezTo>
                <a:close/>
                <a:moveTo>
                  <a:pt x="104970" y="193477"/>
                </a:moveTo>
                <a:cubicBezTo>
                  <a:pt x="116737" y="193477"/>
                  <a:pt x="127155" y="190221"/>
                  <a:pt x="136968" y="183710"/>
                </a:cubicBezTo>
                <a:cubicBezTo>
                  <a:pt x="156549" y="170036"/>
                  <a:pt x="161804" y="142689"/>
                  <a:pt x="150037" y="121202"/>
                </a:cubicBezTo>
                <a:cubicBezTo>
                  <a:pt x="147944" y="117016"/>
                  <a:pt x="142596" y="116737"/>
                  <a:pt x="139573" y="120272"/>
                </a:cubicBezTo>
                <a:lnTo>
                  <a:pt x="127853" y="133899"/>
                </a:lnTo>
                <a:cubicBezTo>
                  <a:pt x="124783" y="137433"/>
                  <a:pt x="119249" y="137340"/>
                  <a:pt x="116365" y="133666"/>
                </a:cubicBezTo>
                <a:cubicBezTo>
                  <a:pt x="108319" y="123388"/>
                  <a:pt x="93529" y="104645"/>
                  <a:pt x="85995" y="95064"/>
                </a:cubicBezTo>
                <a:cubicBezTo>
                  <a:pt x="83483" y="91855"/>
                  <a:pt x="78925" y="91343"/>
                  <a:pt x="75995" y="94180"/>
                </a:cubicBezTo>
                <a:cubicBezTo>
                  <a:pt x="67484" y="102459"/>
                  <a:pt x="52043" y="120597"/>
                  <a:pt x="52043" y="142689"/>
                </a:cubicBezTo>
                <a:cubicBezTo>
                  <a:pt x="52043" y="174594"/>
                  <a:pt x="75577" y="193477"/>
                  <a:pt x="104924" y="193477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10"/>
          <p:cNvSpPr/>
          <p:nvPr/>
        </p:nvSpPr>
        <p:spPr>
          <a:xfrm>
            <a:off x="913606" y="5423599"/>
            <a:ext cx="857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20700" y="5804498"/>
            <a:ext cx="4794250" cy="849313"/>
          </a:xfrm>
          <a:custGeom>
            <a:avLst/>
            <a:gdLst/>
            <a:ahLst/>
            <a:cxnLst/>
            <a:rect l="l" t="t" r="r" b="b"/>
            <a:pathLst>
              <a:path w="4794250" h="849313">
                <a:moveTo>
                  <a:pt x="95250" y="0"/>
                </a:moveTo>
                <a:lnTo>
                  <a:pt x="4699000" y="0"/>
                </a:lnTo>
                <a:cubicBezTo>
                  <a:pt x="4751605" y="0"/>
                  <a:pt x="4794250" y="42645"/>
                  <a:pt x="4794250" y="95250"/>
                </a:cubicBezTo>
                <a:lnTo>
                  <a:pt x="4794250" y="754062"/>
                </a:lnTo>
                <a:cubicBezTo>
                  <a:pt x="4794250" y="806667"/>
                  <a:pt x="4751605" y="849313"/>
                  <a:pt x="4699000" y="849313"/>
                </a:cubicBezTo>
                <a:lnTo>
                  <a:pt x="95250" y="849313"/>
                </a:lnTo>
                <a:cubicBezTo>
                  <a:pt x="42680" y="849313"/>
                  <a:pt x="0" y="806632"/>
                  <a:pt x="0" y="754062"/>
                </a:cubicBezTo>
                <a:lnTo>
                  <a:pt x="0" y="95250"/>
                </a:lnTo>
                <a:cubicBezTo>
                  <a:pt x="0" y="42645"/>
                  <a:pt x="42645" y="0"/>
                  <a:pt x="9525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47700" y="5931498"/>
            <a:ext cx="4635500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Hate </a:t>
            </a: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(恨) + </a:t>
            </a:r>
            <a:r>
              <a:rPr lang="en-US" sz="1500" b="1" dirty="0">
                <a:solidFill>
                  <a:srgbClr val="FFFFFF"/>
                </a:solidFill>
                <a:highlight>
                  <a:srgbClr val="E07A5F">
                    <a:alpha val="4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 </a:t>
            </a: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(红)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7700" y="6304561"/>
            <a:ext cx="4611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恨得眼睛都红了 → Hatred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49250" y="3531885"/>
            <a:ext cx="5183188" cy="1166813"/>
          </a:xfrm>
          <a:custGeom>
            <a:avLst/>
            <a:gdLst/>
            <a:ahLst/>
            <a:cxnLst/>
            <a:rect l="l" t="t" r="r" b="b"/>
            <a:pathLst>
              <a:path w="5183188" h="1166813">
                <a:moveTo>
                  <a:pt x="31750" y="0"/>
                </a:moveTo>
                <a:lnTo>
                  <a:pt x="5087941" y="0"/>
                </a:lnTo>
                <a:cubicBezTo>
                  <a:pt x="5140544" y="0"/>
                  <a:pt x="5183188" y="42643"/>
                  <a:pt x="5183188" y="95247"/>
                </a:cubicBezTo>
                <a:lnTo>
                  <a:pt x="5183188" y="1071566"/>
                </a:lnTo>
                <a:cubicBezTo>
                  <a:pt x="5183188" y="1124169"/>
                  <a:pt x="5140544" y="1166813"/>
                  <a:pt x="5087941" y="1166813"/>
                </a:cubicBezTo>
                <a:lnTo>
                  <a:pt x="31750" y="1166813"/>
                </a:lnTo>
                <a:cubicBezTo>
                  <a:pt x="14215" y="1166813"/>
                  <a:pt x="0" y="1152598"/>
                  <a:pt x="0" y="113506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85946" y="3531884"/>
            <a:ext cx="31750" cy="1166813"/>
          </a:xfrm>
          <a:custGeom>
            <a:avLst/>
            <a:gdLst/>
            <a:ahLst/>
            <a:cxnLst/>
            <a:rect l="l" t="t" r="r" b="b"/>
            <a:pathLst>
              <a:path w="31750" h="1166813">
                <a:moveTo>
                  <a:pt x="31750" y="0"/>
                </a:moveTo>
                <a:lnTo>
                  <a:pt x="31750" y="0"/>
                </a:lnTo>
                <a:lnTo>
                  <a:pt x="31750" y="1166813"/>
                </a:lnTo>
                <a:lnTo>
                  <a:pt x="31750" y="1166813"/>
                </a:lnTo>
                <a:cubicBezTo>
                  <a:pt x="14227" y="1166813"/>
                  <a:pt x="0" y="1152586"/>
                  <a:pt x="0" y="113506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Shape 16"/>
          <p:cNvSpPr/>
          <p:nvPr/>
        </p:nvSpPr>
        <p:spPr>
          <a:xfrm>
            <a:off x="854392" y="372298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11906"/>
                </a:moveTo>
                <a:cubicBezTo>
                  <a:pt x="77093" y="11906"/>
                  <a:pt x="53020" y="25598"/>
                  <a:pt x="35496" y="41895"/>
                </a:cubicBezTo>
                <a:cubicBezTo>
                  <a:pt x="18083" y="58080"/>
                  <a:pt x="6437" y="77391"/>
                  <a:pt x="893" y="90674"/>
                </a:cubicBezTo>
                <a:cubicBezTo>
                  <a:pt x="-335" y="93613"/>
                  <a:pt x="-335" y="96887"/>
                  <a:pt x="893" y="99826"/>
                </a:cubicBezTo>
                <a:cubicBezTo>
                  <a:pt x="6437" y="113109"/>
                  <a:pt x="18083" y="132457"/>
                  <a:pt x="35496" y="148605"/>
                </a:cubicBezTo>
                <a:cubicBezTo>
                  <a:pt x="53020" y="164864"/>
                  <a:pt x="77093" y="178594"/>
                  <a:pt x="107156" y="178594"/>
                </a:cubicBezTo>
                <a:cubicBezTo>
                  <a:pt x="137220" y="178594"/>
                  <a:pt x="161292" y="164902"/>
                  <a:pt x="178817" y="148605"/>
                </a:cubicBezTo>
                <a:cubicBezTo>
                  <a:pt x="196230" y="132420"/>
                  <a:pt x="207876" y="113109"/>
                  <a:pt x="213420" y="99826"/>
                </a:cubicBezTo>
                <a:cubicBezTo>
                  <a:pt x="214647" y="96887"/>
                  <a:pt x="214647" y="93613"/>
                  <a:pt x="213420" y="90674"/>
                </a:cubicBezTo>
                <a:cubicBezTo>
                  <a:pt x="207876" y="77391"/>
                  <a:pt x="196230" y="58043"/>
                  <a:pt x="178817" y="41895"/>
                </a:cubicBezTo>
                <a:cubicBezTo>
                  <a:pt x="161292" y="25636"/>
                  <a:pt x="137220" y="11906"/>
                  <a:pt x="107156" y="11906"/>
                </a:cubicBezTo>
                <a:close/>
                <a:moveTo>
                  <a:pt x="53578" y="95250"/>
                </a:moveTo>
                <a:cubicBezTo>
                  <a:pt x="53578" y="65679"/>
                  <a:pt x="77586" y="41672"/>
                  <a:pt x="107156" y="41672"/>
                </a:cubicBezTo>
                <a:cubicBezTo>
                  <a:pt x="136727" y="41672"/>
                  <a:pt x="160734" y="65679"/>
                  <a:pt x="160734" y="95250"/>
                </a:cubicBezTo>
                <a:cubicBezTo>
                  <a:pt x="160734" y="124821"/>
                  <a:pt x="136727" y="148828"/>
                  <a:pt x="107156" y="148828"/>
                </a:cubicBezTo>
                <a:cubicBezTo>
                  <a:pt x="77586" y="148828"/>
                  <a:pt x="53578" y="124821"/>
                  <a:pt x="53578" y="95250"/>
                </a:cubicBezTo>
                <a:close/>
                <a:moveTo>
                  <a:pt x="107156" y="71438"/>
                </a:moveTo>
                <a:cubicBezTo>
                  <a:pt x="107156" y="84572"/>
                  <a:pt x="96478" y="95250"/>
                  <a:pt x="83344" y="95250"/>
                </a:cubicBezTo>
                <a:cubicBezTo>
                  <a:pt x="79065" y="95250"/>
                  <a:pt x="75047" y="94134"/>
                  <a:pt x="71549" y="92125"/>
                </a:cubicBezTo>
                <a:cubicBezTo>
                  <a:pt x="71177" y="96180"/>
                  <a:pt x="71512" y="100347"/>
                  <a:pt x="72628" y="104477"/>
                </a:cubicBezTo>
                <a:cubicBezTo>
                  <a:pt x="77725" y="123527"/>
                  <a:pt x="97334" y="134838"/>
                  <a:pt x="116384" y="129741"/>
                </a:cubicBezTo>
                <a:cubicBezTo>
                  <a:pt x="135434" y="124644"/>
                  <a:pt x="146745" y="105035"/>
                  <a:pt x="141647" y="85985"/>
                </a:cubicBezTo>
                <a:cubicBezTo>
                  <a:pt x="137108" y="68982"/>
                  <a:pt x="120997" y="58155"/>
                  <a:pt x="104031" y="59643"/>
                </a:cubicBezTo>
                <a:cubicBezTo>
                  <a:pt x="106003" y="63103"/>
                  <a:pt x="107156" y="67121"/>
                  <a:pt x="107156" y="71438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9" name="Text 17"/>
          <p:cNvSpPr/>
          <p:nvPr/>
        </p:nvSpPr>
        <p:spPr>
          <a:xfrm>
            <a:off x="1175861" y="3707113"/>
            <a:ext cx="714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英语习语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42486" y="4069060"/>
            <a:ext cx="96361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Seeing red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5183" y="4346895"/>
            <a:ext cx="4913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气得眼红；暴怒</a:t>
            </a:r>
            <a:endParaRPr lang="en-US" sz="1600" dirty="0"/>
          </a:p>
        </p:txBody>
      </p:sp>
      <p:pic>
        <p:nvPicPr>
          <p:cNvPr id="22" name="Image 0" descr="https://kimi-web-img.moonshot.cn/img/media.istockphoto.com/0c00bd4f0d44c8024aaac3840f3a0d35ed40f605.jpg"/>
          <p:cNvPicPr>
            <a:picLocks noChangeAspect="1"/>
          </p:cNvPicPr>
          <p:nvPr/>
        </p:nvPicPr>
        <p:blipFill>
          <a:blip r:embed="rId3"/>
          <a:srcRect l="9191" r="9191"/>
          <a:stretch/>
        </p:blipFill>
        <p:spPr>
          <a:xfrm>
            <a:off x="5708650" y="1657255"/>
            <a:ext cx="6167438" cy="4869556"/>
          </a:xfrm>
          <a:prstGeom prst="roundRect">
            <a:avLst>
              <a:gd name="adj" fmla="val 2059"/>
            </a:avLst>
          </a:prstGeom>
        </p:spPr>
      </p:pic>
      <p:sp>
        <p:nvSpPr>
          <p:cNvPr id="23" name="Shape 20"/>
          <p:cNvSpPr/>
          <p:nvPr/>
        </p:nvSpPr>
        <p:spPr>
          <a:xfrm>
            <a:off x="349250" y="2802244"/>
            <a:ext cx="5162550" cy="579438"/>
          </a:xfrm>
          <a:custGeom>
            <a:avLst/>
            <a:gdLst/>
            <a:ahLst/>
            <a:cxnLst/>
            <a:rect l="l" t="t" r="r" b="b"/>
            <a:pathLst>
              <a:path w="6167438" h="579438">
                <a:moveTo>
                  <a:pt x="95248" y="0"/>
                </a:moveTo>
                <a:lnTo>
                  <a:pt x="6072190" y="0"/>
                </a:lnTo>
                <a:cubicBezTo>
                  <a:pt x="6124794" y="0"/>
                  <a:pt x="6167438" y="42644"/>
                  <a:pt x="6167438" y="95248"/>
                </a:cubicBezTo>
                <a:lnTo>
                  <a:pt x="6167438" y="484190"/>
                </a:lnTo>
                <a:cubicBezTo>
                  <a:pt x="6167438" y="536794"/>
                  <a:pt x="6124794" y="579438"/>
                  <a:pt x="6072190" y="579438"/>
                </a:cubicBezTo>
                <a:lnTo>
                  <a:pt x="95248" y="579438"/>
                </a:lnTo>
                <a:cubicBezTo>
                  <a:pt x="42644" y="579438"/>
                  <a:pt x="0" y="536794"/>
                  <a:pt x="0" y="484190"/>
                </a:cubicBezTo>
                <a:lnTo>
                  <a:pt x="0" y="95248"/>
                </a:lnTo>
                <a:cubicBezTo>
                  <a:pt x="0" y="42644"/>
                  <a:pt x="42644" y="0"/>
                  <a:pt x="95248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695642" y="30336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41269" y="9922"/>
                </a:moveTo>
                <a:cubicBezTo>
                  <a:pt x="46633" y="9922"/>
                  <a:pt x="51873" y="10976"/>
                  <a:pt x="56741" y="12929"/>
                </a:cubicBezTo>
                <a:lnTo>
                  <a:pt x="73732" y="39346"/>
                </a:lnTo>
                <a:lnTo>
                  <a:pt x="50354" y="62725"/>
                </a:lnTo>
                <a:cubicBezTo>
                  <a:pt x="49888" y="63190"/>
                  <a:pt x="49609" y="63841"/>
                  <a:pt x="49640" y="64523"/>
                </a:cubicBezTo>
                <a:cubicBezTo>
                  <a:pt x="49671" y="65205"/>
                  <a:pt x="49950" y="65825"/>
                  <a:pt x="50447" y="66291"/>
                </a:cubicBezTo>
                <a:lnTo>
                  <a:pt x="85173" y="98537"/>
                </a:lnTo>
                <a:cubicBezTo>
                  <a:pt x="86072" y="99374"/>
                  <a:pt x="87468" y="99436"/>
                  <a:pt x="88429" y="98630"/>
                </a:cubicBezTo>
                <a:cubicBezTo>
                  <a:pt x="89390" y="97823"/>
                  <a:pt x="89607" y="96459"/>
                  <a:pt x="88956" y="95405"/>
                </a:cubicBezTo>
                <a:lnTo>
                  <a:pt x="70228" y="64988"/>
                </a:lnTo>
                <a:lnTo>
                  <a:pt x="98351" y="41548"/>
                </a:lnTo>
                <a:cubicBezTo>
                  <a:pt x="99157" y="40897"/>
                  <a:pt x="99436" y="39781"/>
                  <a:pt x="99095" y="38819"/>
                </a:cubicBezTo>
                <a:lnTo>
                  <a:pt x="91901" y="18790"/>
                </a:lnTo>
                <a:cubicBezTo>
                  <a:pt x="99095" y="13115"/>
                  <a:pt x="108086" y="9922"/>
                  <a:pt x="117481" y="9922"/>
                </a:cubicBezTo>
                <a:cubicBezTo>
                  <a:pt x="140271" y="9922"/>
                  <a:pt x="158750" y="28401"/>
                  <a:pt x="158750" y="51191"/>
                </a:cubicBezTo>
                <a:lnTo>
                  <a:pt x="158750" y="51997"/>
                </a:lnTo>
                <a:cubicBezTo>
                  <a:pt x="158750" y="86785"/>
                  <a:pt x="115373" y="127186"/>
                  <a:pt x="92739" y="144456"/>
                </a:cubicBezTo>
                <a:cubicBezTo>
                  <a:pt x="88894" y="147371"/>
                  <a:pt x="84181" y="148828"/>
                  <a:pt x="79375" y="148828"/>
                </a:cubicBezTo>
                <a:cubicBezTo>
                  <a:pt x="74569" y="148828"/>
                  <a:pt x="69825" y="147402"/>
                  <a:pt x="66011" y="144456"/>
                </a:cubicBezTo>
                <a:cubicBezTo>
                  <a:pt x="43377" y="127186"/>
                  <a:pt x="0" y="86785"/>
                  <a:pt x="0" y="51997"/>
                </a:cubicBezTo>
                <a:lnTo>
                  <a:pt x="0" y="51191"/>
                </a:lnTo>
                <a:cubicBezTo>
                  <a:pt x="0" y="28401"/>
                  <a:pt x="18479" y="9922"/>
                  <a:pt x="41269" y="9922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5" name="Text 22"/>
          <p:cNvSpPr/>
          <p:nvPr/>
        </p:nvSpPr>
        <p:spPr>
          <a:xfrm>
            <a:off x="1068705" y="2946100"/>
            <a:ext cx="5691188" cy="261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0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Hatred</a:t>
            </a:r>
            <a:r>
              <a:rPr lang="en-US" sz="125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像毒药一样蔓延， 让原本平和的山谷充满了敌意。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20e007551115d2f70fd6546b5aa059adea1a1466.jpg"/>
          <p:cNvPicPr>
            <a:picLocks noChangeAspect="1"/>
          </p:cNvPicPr>
          <p:nvPr/>
        </p:nvPicPr>
        <p:blipFill>
          <a:blip r:embed="rId3">
            <a:alphaModFix amt="10000"/>
          </a:blip>
          <a:srcRect t="7779" b="777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1714500" cy="419100"/>
          </a:xfrm>
          <a:custGeom>
            <a:avLst/>
            <a:gdLst/>
            <a:ahLst/>
            <a:cxnLst/>
            <a:rect l="l" t="t" r="r" b="b"/>
            <a:pathLst>
              <a:path w="1714500" h="419100">
                <a:moveTo>
                  <a:pt x="209550" y="0"/>
                </a:moveTo>
                <a:lnTo>
                  <a:pt x="1504950" y="0"/>
                </a:lnTo>
                <a:cubicBezTo>
                  <a:pt x="1620604" y="0"/>
                  <a:pt x="1714500" y="93896"/>
                  <a:pt x="1714500" y="209550"/>
                </a:cubicBezTo>
                <a:lnTo>
                  <a:pt x="1714500" y="209550"/>
                </a:lnTo>
                <a:cubicBezTo>
                  <a:pt x="1714500" y="325204"/>
                  <a:pt x="1620604" y="419100"/>
                  <a:pt x="1504950" y="419100"/>
                </a:cubicBezTo>
                <a:lnTo>
                  <a:pt x="209550" y="419100"/>
                </a:lnTo>
                <a:cubicBezTo>
                  <a:pt x="93896" y="419100"/>
                  <a:pt x="0" y="325204"/>
                  <a:pt x="0" y="209550"/>
                </a:cubicBezTo>
                <a:lnTo>
                  <a:pt x="0" y="209550"/>
                </a:lnTo>
                <a:cubicBezTo>
                  <a:pt x="0" y="93896"/>
                  <a:pt x="93896" y="0"/>
                  <a:pt x="20955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09600" y="495300"/>
            <a:ext cx="13457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STORY JOURNEY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9525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故事序幕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6383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跟随寓言，开启词汇记忆之旅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0050" y="2323981"/>
            <a:ext cx="5543550" cy="1790700"/>
          </a:xfrm>
          <a:custGeom>
            <a:avLst/>
            <a:gdLst/>
            <a:ahLst/>
            <a:cxnLst/>
            <a:rect l="l" t="t" r="r" b="b"/>
            <a:pathLst>
              <a:path w="5543550" h="1790700">
                <a:moveTo>
                  <a:pt x="38100" y="0"/>
                </a:moveTo>
                <a:lnTo>
                  <a:pt x="5391144" y="0"/>
                </a:lnTo>
                <a:cubicBezTo>
                  <a:pt x="5475315" y="0"/>
                  <a:pt x="5543550" y="68235"/>
                  <a:pt x="5543550" y="152406"/>
                </a:cubicBezTo>
                <a:lnTo>
                  <a:pt x="5543550" y="1638294"/>
                </a:lnTo>
                <a:cubicBezTo>
                  <a:pt x="5543550" y="1722465"/>
                  <a:pt x="5475315" y="1790700"/>
                  <a:pt x="5391144" y="1790700"/>
                </a:cubicBezTo>
                <a:lnTo>
                  <a:pt x="38100" y="1790700"/>
                </a:lnTo>
                <a:cubicBezTo>
                  <a:pt x="17058" y="1790700"/>
                  <a:pt x="0" y="1773642"/>
                  <a:pt x="0" y="1752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00050" y="2323981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3810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38100" y="1790700"/>
                </a:lnTo>
                <a:cubicBezTo>
                  <a:pt x="17072" y="1790700"/>
                  <a:pt x="0" y="1773628"/>
                  <a:pt x="0" y="1752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0" name="Shape 7"/>
          <p:cNvSpPr/>
          <p:nvPr/>
        </p:nvSpPr>
        <p:spPr>
          <a:xfrm>
            <a:off x="723900" y="26287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1" name="Text 8"/>
          <p:cNvSpPr/>
          <p:nvPr/>
        </p:nvSpPr>
        <p:spPr>
          <a:xfrm>
            <a:off x="666750" y="262878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524000" y="2628781"/>
            <a:ext cx="4257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Arrival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524000" y="3085981"/>
            <a:ext cx="421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宁静的山谷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524000" y="3505081"/>
            <a:ext cx="962025" cy="304800"/>
          </a:xfrm>
          <a:custGeom>
            <a:avLst/>
            <a:gdLst/>
            <a:ahLst/>
            <a:cxnLst/>
            <a:rect l="l" t="t" r="r" b="b"/>
            <a:pathLst>
              <a:path w="962025" h="304800">
                <a:moveTo>
                  <a:pt x="152400" y="0"/>
                </a:moveTo>
                <a:lnTo>
                  <a:pt x="809625" y="0"/>
                </a:lnTo>
                <a:cubicBezTo>
                  <a:pt x="893737" y="0"/>
                  <a:pt x="962025" y="68288"/>
                  <a:pt x="962025" y="152400"/>
                </a:cubicBezTo>
                <a:lnTo>
                  <a:pt x="962025" y="152400"/>
                </a:lnTo>
                <a:cubicBezTo>
                  <a:pt x="962025" y="236512"/>
                  <a:pt x="893737" y="304800"/>
                  <a:pt x="80962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524000" y="3505081"/>
            <a:ext cx="103822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Newcomer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66035" y="3505081"/>
            <a:ext cx="866775" cy="304800"/>
          </a:xfrm>
          <a:custGeom>
            <a:avLst/>
            <a:gdLst/>
            <a:ahLst/>
            <a:cxnLst/>
            <a:rect l="l" t="t" r="r" b="b"/>
            <a:pathLst>
              <a:path w="866775" h="304800">
                <a:moveTo>
                  <a:pt x="152400" y="0"/>
                </a:moveTo>
                <a:lnTo>
                  <a:pt x="714375" y="0"/>
                </a:lnTo>
                <a:cubicBezTo>
                  <a:pt x="798487" y="0"/>
                  <a:pt x="866775" y="68288"/>
                  <a:pt x="866775" y="152400"/>
                </a:cubicBezTo>
                <a:lnTo>
                  <a:pt x="866775" y="152400"/>
                </a:lnTo>
                <a:cubicBezTo>
                  <a:pt x="866775" y="236512"/>
                  <a:pt x="798487" y="304800"/>
                  <a:pt x="7143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2566035" y="3505081"/>
            <a:ext cx="94297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Shepherd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508177" y="3505081"/>
            <a:ext cx="676275" cy="304800"/>
          </a:xfrm>
          <a:custGeom>
            <a:avLst/>
            <a:gdLst/>
            <a:ahLst/>
            <a:cxnLst/>
            <a:rect l="l" t="t" r="r" b="b"/>
            <a:pathLst>
              <a:path w="676275" h="304800">
                <a:moveTo>
                  <a:pt x="152400" y="0"/>
                </a:moveTo>
                <a:lnTo>
                  <a:pt x="523875" y="0"/>
                </a:lnTo>
                <a:cubicBezTo>
                  <a:pt x="607987" y="0"/>
                  <a:pt x="676275" y="68288"/>
                  <a:pt x="676275" y="152400"/>
                </a:cubicBezTo>
                <a:lnTo>
                  <a:pt x="676275" y="152400"/>
                </a:lnTo>
                <a:cubicBezTo>
                  <a:pt x="676275" y="236512"/>
                  <a:pt x="607987" y="304800"/>
                  <a:pt x="5238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3508177" y="3505081"/>
            <a:ext cx="75247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Wheat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263271" y="3505081"/>
            <a:ext cx="466725" cy="304800"/>
          </a:xfrm>
          <a:custGeom>
            <a:avLst/>
            <a:gdLst/>
            <a:ahLst/>
            <a:cxnLst/>
            <a:rect l="l" t="t" r="r" b="b"/>
            <a:pathLst>
              <a:path w="466725" h="304800">
                <a:moveTo>
                  <a:pt x="152400" y="0"/>
                </a:moveTo>
                <a:lnTo>
                  <a:pt x="314325" y="0"/>
                </a:lnTo>
                <a:cubicBezTo>
                  <a:pt x="398437" y="0"/>
                  <a:pt x="466725" y="68288"/>
                  <a:pt x="466725" y="152400"/>
                </a:cubicBezTo>
                <a:lnTo>
                  <a:pt x="466725" y="152400"/>
                </a:lnTo>
                <a:cubicBezTo>
                  <a:pt x="466725" y="236512"/>
                  <a:pt x="398437" y="304800"/>
                  <a:pt x="31432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4263271" y="3505081"/>
            <a:ext cx="54292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Hut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806077" y="3505081"/>
            <a:ext cx="628650" cy="304800"/>
          </a:xfrm>
          <a:custGeom>
            <a:avLst/>
            <a:gdLst/>
            <a:ahLst/>
            <a:cxnLst/>
            <a:rect l="l" t="t" r="r" b="b"/>
            <a:pathLst>
              <a:path w="628650" h="304800">
                <a:moveTo>
                  <a:pt x="152400" y="0"/>
                </a:moveTo>
                <a:lnTo>
                  <a:pt x="476250" y="0"/>
                </a:lnTo>
                <a:cubicBezTo>
                  <a:pt x="560362" y="0"/>
                  <a:pt x="628650" y="68288"/>
                  <a:pt x="628650" y="152400"/>
                </a:cubicBezTo>
                <a:lnTo>
                  <a:pt x="628650" y="152400"/>
                </a:lnTo>
                <a:cubicBezTo>
                  <a:pt x="628650" y="236512"/>
                  <a:pt x="560362" y="304800"/>
                  <a:pt x="47625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4806077" y="3505081"/>
            <a:ext cx="70485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Lodge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267450" y="2323981"/>
            <a:ext cx="5543550" cy="1790700"/>
          </a:xfrm>
          <a:custGeom>
            <a:avLst/>
            <a:gdLst/>
            <a:ahLst/>
            <a:cxnLst/>
            <a:rect l="l" t="t" r="r" b="b"/>
            <a:pathLst>
              <a:path w="5543550" h="1790700">
                <a:moveTo>
                  <a:pt x="38100" y="0"/>
                </a:moveTo>
                <a:lnTo>
                  <a:pt x="5391144" y="0"/>
                </a:lnTo>
                <a:cubicBezTo>
                  <a:pt x="5475315" y="0"/>
                  <a:pt x="5543550" y="68235"/>
                  <a:pt x="5543550" y="152406"/>
                </a:cubicBezTo>
                <a:lnTo>
                  <a:pt x="5543550" y="1638294"/>
                </a:lnTo>
                <a:cubicBezTo>
                  <a:pt x="5543550" y="1722465"/>
                  <a:pt x="5475315" y="1790700"/>
                  <a:pt x="5391144" y="1790700"/>
                </a:cubicBezTo>
                <a:lnTo>
                  <a:pt x="38100" y="1790700"/>
                </a:lnTo>
                <a:cubicBezTo>
                  <a:pt x="17058" y="1790700"/>
                  <a:pt x="0" y="1773642"/>
                  <a:pt x="0" y="1752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6267450" y="2323981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3810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38100" y="1790700"/>
                </a:lnTo>
                <a:cubicBezTo>
                  <a:pt x="17072" y="1790700"/>
                  <a:pt x="0" y="1773628"/>
                  <a:pt x="0" y="1752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6" name="Shape 23"/>
          <p:cNvSpPr/>
          <p:nvPr/>
        </p:nvSpPr>
        <p:spPr>
          <a:xfrm>
            <a:off x="6591300" y="26287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7" name="Text 24"/>
          <p:cNvSpPr/>
          <p:nvPr/>
        </p:nvSpPr>
        <p:spPr>
          <a:xfrm>
            <a:off x="6534150" y="262878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391400" y="2628781"/>
            <a:ext cx="4257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Deal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391400" y="3085981"/>
            <a:ext cx="421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虚假的交易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391400" y="3505081"/>
            <a:ext cx="752475" cy="304800"/>
          </a:xfrm>
          <a:custGeom>
            <a:avLst/>
            <a:gdLst/>
            <a:ahLst/>
            <a:cxnLst/>
            <a:rect l="l" t="t" r="r" b="b"/>
            <a:pathLst>
              <a:path w="752475" h="304800">
                <a:moveTo>
                  <a:pt x="152400" y="0"/>
                </a:moveTo>
                <a:lnTo>
                  <a:pt x="600075" y="0"/>
                </a:lnTo>
                <a:cubicBezTo>
                  <a:pt x="684187" y="0"/>
                  <a:pt x="752475" y="68288"/>
                  <a:pt x="752475" y="152400"/>
                </a:cubicBezTo>
                <a:lnTo>
                  <a:pt x="752475" y="152400"/>
                </a:lnTo>
                <a:cubicBezTo>
                  <a:pt x="752475" y="236512"/>
                  <a:pt x="684187" y="304800"/>
                  <a:pt x="6000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7391400" y="3505081"/>
            <a:ext cx="82867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Venture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220075" y="3505081"/>
            <a:ext cx="742950" cy="304800"/>
          </a:xfrm>
          <a:custGeom>
            <a:avLst/>
            <a:gdLst/>
            <a:ahLst/>
            <a:cxnLst/>
            <a:rect l="l" t="t" r="r" b="b"/>
            <a:pathLst>
              <a:path w="742950" h="304800">
                <a:moveTo>
                  <a:pt x="152400" y="0"/>
                </a:moveTo>
                <a:lnTo>
                  <a:pt x="590550" y="0"/>
                </a:lnTo>
                <a:cubicBezTo>
                  <a:pt x="674662" y="0"/>
                  <a:pt x="742950" y="68288"/>
                  <a:pt x="742950" y="152400"/>
                </a:cubicBezTo>
                <a:lnTo>
                  <a:pt x="742950" y="152400"/>
                </a:lnTo>
                <a:cubicBezTo>
                  <a:pt x="742950" y="236512"/>
                  <a:pt x="674662" y="304800"/>
                  <a:pt x="59055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8220075" y="3505081"/>
            <a:ext cx="81915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Acquire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9037201" y="3505081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152400"/>
                </a:lnTo>
                <a:cubicBezTo>
                  <a:pt x="762000" y="236512"/>
                  <a:pt x="693712" y="304800"/>
                  <a:pt x="6096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9037201" y="3505081"/>
            <a:ext cx="83820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Deceive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9875759" y="350508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152400" y="0"/>
                </a:moveTo>
                <a:lnTo>
                  <a:pt x="381000" y="0"/>
                </a:lnTo>
                <a:cubicBezTo>
                  <a:pt x="465112" y="0"/>
                  <a:pt x="533400" y="68288"/>
                  <a:pt x="533400" y="152400"/>
                </a:cubicBezTo>
                <a:lnTo>
                  <a:pt x="533400" y="152400"/>
                </a:lnTo>
                <a:cubicBezTo>
                  <a:pt x="533400" y="236512"/>
                  <a:pt x="465112" y="304800"/>
                  <a:pt x="3810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9875759" y="3505081"/>
            <a:ext cx="60960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0480715" y="3505081"/>
            <a:ext cx="704850" cy="304800"/>
          </a:xfrm>
          <a:custGeom>
            <a:avLst/>
            <a:gdLst/>
            <a:ahLst/>
            <a:cxnLst/>
            <a:rect l="l" t="t" r="r" b="b"/>
            <a:pathLst>
              <a:path w="704850" h="304800">
                <a:moveTo>
                  <a:pt x="152400" y="0"/>
                </a:moveTo>
                <a:lnTo>
                  <a:pt x="552450" y="0"/>
                </a:lnTo>
                <a:cubicBezTo>
                  <a:pt x="636562" y="0"/>
                  <a:pt x="704850" y="68288"/>
                  <a:pt x="704850" y="152400"/>
                </a:cubicBezTo>
                <a:lnTo>
                  <a:pt x="704850" y="152400"/>
                </a:lnTo>
                <a:cubicBezTo>
                  <a:pt x="704850" y="236512"/>
                  <a:pt x="636562" y="304800"/>
                  <a:pt x="55245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10480715" y="3505081"/>
            <a:ext cx="78105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Inferior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400050" y="4419481"/>
            <a:ext cx="5543550" cy="2171700"/>
          </a:xfrm>
          <a:custGeom>
            <a:avLst/>
            <a:gdLst/>
            <a:ahLst/>
            <a:cxnLst/>
            <a:rect l="l" t="t" r="r" b="b"/>
            <a:pathLst>
              <a:path w="5543550" h="2171700">
                <a:moveTo>
                  <a:pt x="38100" y="0"/>
                </a:moveTo>
                <a:lnTo>
                  <a:pt x="5391140" y="0"/>
                </a:lnTo>
                <a:cubicBezTo>
                  <a:pt x="5475314" y="0"/>
                  <a:pt x="5543550" y="68236"/>
                  <a:pt x="5543550" y="152410"/>
                </a:cubicBezTo>
                <a:lnTo>
                  <a:pt x="5543550" y="2019290"/>
                </a:lnTo>
                <a:cubicBezTo>
                  <a:pt x="5543550" y="2103464"/>
                  <a:pt x="5475314" y="2171700"/>
                  <a:pt x="5391140" y="2171700"/>
                </a:cubicBezTo>
                <a:lnTo>
                  <a:pt x="38100" y="2171700"/>
                </a:lnTo>
                <a:cubicBezTo>
                  <a:pt x="17072" y="2171700"/>
                  <a:pt x="0" y="2154628"/>
                  <a:pt x="0" y="2133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400050" y="4419481"/>
            <a:ext cx="38100" cy="2171700"/>
          </a:xfrm>
          <a:custGeom>
            <a:avLst/>
            <a:gdLst/>
            <a:ahLst/>
            <a:cxnLst/>
            <a:rect l="l" t="t" r="r" b="b"/>
            <a:pathLst>
              <a:path w="38100" h="2171700">
                <a:moveTo>
                  <a:pt x="38100" y="0"/>
                </a:moveTo>
                <a:lnTo>
                  <a:pt x="38100" y="0"/>
                </a:lnTo>
                <a:lnTo>
                  <a:pt x="38100" y="2171700"/>
                </a:lnTo>
                <a:lnTo>
                  <a:pt x="38100" y="2171700"/>
                </a:lnTo>
                <a:cubicBezTo>
                  <a:pt x="17072" y="2171700"/>
                  <a:pt x="0" y="2154628"/>
                  <a:pt x="0" y="2133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42" name="Shape 39"/>
          <p:cNvSpPr/>
          <p:nvPr/>
        </p:nvSpPr>
        <p:spPr>
          <a:xfrm>
            <a:off x="723900" y="47242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43" name="Text 40"/>
          <p:cNvSpPr/>
          <p:nvPr/>
        </p:nvSpPr>
        <p:spPr>
          <a:xfrm>
            <a:off x="666750" y="472428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1524000" y="4724281"/>
            <a:ext cx="4257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Conflict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1524000" y="5181481"/>
            <a:ext cx="421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荒谬的冲突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1524000" y="5600581"/>
            <a:ext cx="904875" cy="304800"/>
          </a:xfrm>
          <a:custGeom>
            <a:avLst/>
            <a:gdLst/>
            <a:ahLst/>
            <a:cxnLst/>
            <a:rect l="l" t="t" r="r" b="b"/>
            <a:pathLst>
              <a:path w="904875" h="304800">
                <a:moveTo>
                  <a:pt x="152400" y="0"/>
                </a:moveTo>
                <a:lnTo>
                  <a:pt x="752475" y="0"/>
                </a:lnTo>
                <a:cubicBezTo>
                  <a:pt x="836587" y="0"/>
                  <a:pt x="904875" y="68288"/>
                  <a:pt x="904875" y="152400"/>
                </a:cubicBezTo>
                <a:lnTo>
                  <a:pt x="904875" y="152400"/>
                </a:lnTo>
                <a:cubicBezTo>
                  <a:pt x="904875" y="236512"/>
                  <a:pt x="836587" y="304800"/>
                  <a:pt x="7524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47" name="Text 44"/>
          <p:cNvSpPr/>
          <p:nvPr/>
        </p:nvSpPr>
        <p:spPr>
          <a:xfrm>
            <a:off x="1524000" y="5600581"/>
            <a:ext cx="98107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Ridiculous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2506980" y="5600581"/>
            <a:ext cx="866775" cy="304800"/>
          </a:xfrm>
          <a:custGeom>
            <a:avLst/>
            <a:gdLst/>
            <a:ahLst/>
            <a:cxnLst/>
            <a:rect l="l" t="t" r="r" b="b"/>
            <a:pathLst>
              <a:path w="866775" h="304800">
                <a:moveTo>
                  <a:pt x="152400" y="0"/>
                </a:moveTo>
                <a:lnTo>
                  <a:pt x="714375" y="0"/>
                </a:lnTo>
                <a:cubicBezTo>
                  <a:pt x="798487" y="0"/>
                  <a:pt x="866775" y="68288"/>
                  <a:pt x="866775" y="152400"/>
                </a:cubicBezTo>
                <a:lnTo>
                  <a:pt x="866775" y="152400"/>
                </a:lnTo>
                <a:cubicBezTo>
                  <a:pt x="866775" y="236512"/>
                  <a:pt x="798487" y="304800"/>
                  <a:pt x="7143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2506980" y="5600581"/>
            <a:ext cx="94297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Awkward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3450431" y="5600581"/>
            <a:ext cx="742950" cy="304800"/>
          </a:xfrm>
          <a:custGeom>
            <a:avLst/>
            <a:gdLst/>
            <a:ahLst/>
            <a:cxnLst/>
            <a:rect l="l" t="t" r="r" b="b"/>
            <a:pathLst>
              <a:path w="742950" h="304800">
                <a:moveTo>
                  <a:pt x="152400" y="0"/>
                </a:moveTo>
                <a:lnTo>
                  <a:pt x="590550" y="0"/>
                </a:lnTo>
                <a:cubicBezTo>
                  <a:pt x="674662" y="0"/>
                  <a:pt x="742950" y="68288"/>
                  <a:pt x="742950" y="152400"/>
                </a:cubicBezTo>
                <a:lnTo>
                  <a:pt x="742950" y="152400"/>
                </a:lnTo>
                <a:cubicBezTo>
                  <a:pt x="742950" y="236512"/>
                  <a:pt x="674662" y="304800"/>
                  <a:pt x="59055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51" name="Text 48"/>
          <p:cNvSpPr/>
          <p:nvPr/>
        </p:nvSpPr>
        <p:spPr>
          <a:xfrm>
            <a:off x="3450431" y="5600581"/>
            <a:ext cx="81915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Offense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4269224" y="5600581"/>
            <a:ext cx="676275" cy="304800"/>
          </a:xfrm>
          <a:custGeom>
            <a:avLst/>
            <a:gdLst/>
            <a:ahLst/>
            <a:cxnLst/>
            <a:rect l="l" t="t" r="r" b="b"/>
            <a:pathLst>
              <a:path w="676275" h="304800">
                <a:moveTo>
                  <a:pt x="152400" y="0"/>
                </a:moveTo>
                <a:lnTo>
                  <a:pt x="523875" y="0"/>
                </a:lnTo>
                <a:cubicBezTo>
                  <a:pt x="607987" y="0"/>
                  <a:pt x="676275" y="68288"/>
                  <a:pt x="676275" y="152400"/>
                </a:cubicBezTo>
                <a:lnTo>
                  <a:pt x="676275" y="152400"/>
                </a:lnTo>
                <a:cubicBezTo>
                  <a:pt x="676275" y="236512"/>
                  <a:pt x="607987" y="304800"/>
                  <a:pt x="5238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53" name="Text 50"/>
          <p:cNvSpPr/>
          <p:nvPr/>
        </p:nvSpPr>
        <p:spPr>
          <a:xfrm>
            <a:off x="4269224" y="5600581"/>
            <a:ext cx="75247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Hatred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1524000" y="5981581"/>
            <a:ext cx="971550" cy="304800"/>
          </a:xfrm>
          <a:custGeom>
            <a:avLst/>
            <a:gdLst/>
            <a:ahLst/>
            <a:cxnLst/>
            <a:rect l="l" t="t" r="r" b="b"/>
            <a:pathLst>
              <a:path w="971550" h="304800">
                <a:moveTo>
                  <a:pt x="152400" y="0"/>
                </a:moveTo>
                <a:lnTo>
                  <a:pt x="819150" y="0"/>
                </a:lnTo>
                <a:cubicBezTo>
                  <a:pt x="903262" y="0"/>
                  <a:pt x="971550" y="68288"/>
                  <a:pt x="971550" y="152400"/>
                </a:cubicBezTo>
                <a:lnTo>
                  <a:pt x="971550" y="152400"/>
                </a:lnTo>
                <a:cubicBezTo>
                  <a:pt x="971550" y="236512"/>
                  <a:pt x="903262" y="304800"/>
                  <a:pt x="81915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55" name="Text 52"/>
          <p:cNvSpPr/>
          <p:nvPr/>
        </p:nvSpPr>
        <p:spPr>
          <a:xfrm>
            <a:off x="1524000" y="5981581"/>
            <a:ext cx="104775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Discourage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6267450" y="4419481"/>
            <a:ext cx="5543550" cy="2171700"/>
          </a:xfrm>
          <a:custGeom>
            <a:avLst/>
            <a:gdLst/>
            <a:ahLst/>
            <a:cxnLst/>
            <a:rect l="l" t="t" r="r" b="b"/>
            <a:pathLst>
              <a:path w="5543550" h="2171700">
                <a:moveTo>
                  <a:pt x="38100" y="0"/>
                </a:moveTo>
                <a:lnTo>
                  <a:pt x="5391140" y="0"/>
                </a:lnTo>
                <a:cubicBezTo>
                  <a:pt x="5475314" y="0"/>
                  <a:pt x="5543550" y="68236"/>
                  <a:pt x="5543550" y="152410"/>
                </a:cubicBezTo>
                <a:lnTo>
                  <a:pt x="5543550" y="2019290"/>
                </a:lnTo>
                <a:cubicBezTo>
                  <a:pt x="5543550" y="2103464"/>
                  <a:pt x="5475314" y="2171700"/>
                  <a:pt x="5391140" y="2171700"/>
                </a:cubicBezTo>
                <a:lnTo>
                  <a:pt x="38100" y="2171700"/>
                </a:lnTo>
                <a:cubicBezTo>
                  <a:pt x="17072" y="2171700"/>
                  <a:pt x="0" y="2154628"/>
                  <a:pt x="0" y="2133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</p:sp>
      <p:sp>
        <p:nvSpPr>
          <p:cNvPr id="57" name="Shape 54"/>
          <p:cNvSpPr/>
          <p:nvPr/>
        </p:nvSpPr>
        <p:spPr>
          <a:xfrm>
            <a:off x="6267450" y="4419481"/>
            <a:ext cx="38100" cy="2171700"/>
          </a:xfrm>
          <a:custGeom>
            <a:avLst/>
            <a:gdLst/>
            <a:ahLst/>
            <a:cxnLst/>
            <a:rect l="l" t="t" r="r" b="b"/>
            <a:pathLst>
              <a:path w="38100" h="2171700">
                <a:moveTo>
                  <a:pt x="38100" y="0"/>
                </a:moveTo>
                <a:lnTo>
                  <a:pt x="38100" y="0"/>
                </a:lnTo>
                <a:lnTo>
                  <a:pt x="38100" y="2171700"/>
                </a:lnTo>
                <a:lnTo>
                  <a:pt x="38100" y="2171700"/>
                </a:lnTo>
                <a:cubicBezTo>
                  <a:pt x="17072" y="2171700"/>
                  <a:pt x="0" y="2154628"/>
                  <a:pt x="0" y="2133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8" name="Shape 55"/>
          <p:cNvSpPr/>
          <p:nvPr/>
        </p:nvSpPr>
        <p:spPr>
          <a:xfrm>
            <a:off x="6591300" y="47242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9" name="Text 56"/>
          <p:cNvSpPr/>
          <p:nvPr/>
        </p:nvSpPr>
        <p:spPr>
          <a:xfrm>
            <a:off x="6534150" y="4724281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60" name="Text 57"/>
          <p:cNvSpPr/>
          <p:nvPr/>
        </p:nvSpPr>
        <p:spPr>
          <a:xfrm>
            <a:off x="7391400" y="4724281"/>
            <a:ext cx="4257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Lesson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7391400" y="5181481"/>
            <a:ext cx="421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最终的和解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7391400" y="5600581"/>
            <a:ext cx="733425" cy="304800"/>
          </a:xfrm>
          <a:custGeom>
            <a:avLst/>
            <a:gdLst/>
            <a:ahLst/>
            <a:cxnLst/>
            <a:rect l="l" t="t" r="r" b="b"/>
            <a:pathLst>
              <a:path w="733425" h="304800">
                <a:moveTo>
                  <a:pt x="152400" y="0"/>
                </a:moveTo>
                <a:lnTo>
                  <a:pt x="581025" y="0"/>
                </a:lnTo>
                <a:cubicBezTo>
                  <a:pt x="665137" y="0"/>
                  <a:pt x="733425" y="68288"/>
                  <a:pt x="733425" y="152400"/>
                </a:cubicBezTo>
                <a:lnTo>
                  <a:pt x="733425" y="152400"/>
                </a:lnTo>
                <a:cubicBezTo>
                  <a:pt x="733425" y="236512"/>
                  <a:pt x="665137" y="304800"/>
                  <a:pt x="58102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63" name="Text 60"/>
          <p:cNvSpPr/>
          <p:nvPr/>
        </p:nvSpPr>
        <p:spPr>
          <a:xfrm>
            <a:off x="7391400" y="5600581"/>
            <a:ext cx="80962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Neglect</a:t>
            </a: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8198763" y="5600581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152400" y="0"/>
                </a:moveTo>
                <a:lnTo>
                  <a:pt x="685800" y="0"/>
                </a:lnTo>
                <a:cubicBezTo>
                  <a:pt x="769912" y="0"/>
                  <a:pt x="838200" y="68288"/>
                  <a:pt x="838200" y="152400"/>
                </a:cubicBezTo>
                <a:lnTo>
                  <a:pt x="838200" y="152400"/>
                </a:lnTo>
                <a:cubicBezTo>
                  <a:pt x="838200" y="236512"/>
                  <a:pt x="769912" y="304800"/>
                  <a:pt x="6858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65" name="Text 62"/>
          <p:cNvSpPr/>
          <p:nvPr/>
        </p:nvSpPr>
        <p:spPr>
          <a:xfrm>
            <a:off x="8198763" y="5600581"/>
            <a:ext cx="914400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Overlook</a:t>
            </a: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9110901" y="5600581"/>
            <a:ext cx="866775" cy="304800"/>
          </a:xfrm>
          <a:custGeom>
            <a:avLst/>
            <a:gdLst/>
            <a:ahLst/>
            <a:cxnLst/>
            <a:rect l="l" t="t" r="r" b="b"/>
            <a:pathLst>
              <a:path w="866775" h="304800">
                <a:moveTo>
                  <a:pt x="152400" y="0"/>
                </a:moveTo>
                <a:lnTo>
                  <a:pt x="714375" y="0"/>
                </a:lnTo>
                <a:cubicBezTo>
                  <a:pt x="798487" y="0"/>
                  <a:pt x="866775" y="68288"/>
                  <a:pt x="866775" y="152400"/>
                </a:cubicBezTo>
                <a:lnTo>
                  <a:pt x="866775" y="152400"/>
                </a:lnTo>
                <a:cubicBezTo>
                  <a:pt x="866775" y="236512"/>
                  <a:pt x="798487" y="304800"/>
                  <a:pt x="7143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67" name="Text 64"/>
          <p:cNvSpPr/>
          <p:nvPr/>
        </p:nvSpPr>
        <p:spPr>
          <a:xfrm>
            <a:off x="9110901" y="5600581"/>
            <a:ext cx="94297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Caretaker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10051733" y="5600581"/>
            <a:ext cx="638175" cy="304800"/>
          </a:xfrm>
          <a:custGeom>
            <a:avLst/>
            <a:gdLst/>
            <a:ahLst/>
            <a:cxnLst/>
            <a:rect l="l" t="t" r="r" b="b"/>
            <a:pathLst>
              <a:path w="638175" h="304800">
                <a:moveTo>
                  <a:pt x="152400" y="0"/>
                </a:moveTo>
                <a:lnTo>
                  <a:pt x="485775" y="0"/>
                </a:lnTo>
                <a:cubicBezTo>
                  <a:pt x="569887" y="0"/>
                  <a:pt x="638175" y="68288"/>
                  <a:pt x="638175" y="152400"/>
                </a:cubicBezTo>
                <a:lnTo>
                  <a:pt x="638175" y="152400"/>
                </a:lnTo>
                <a:cubicBezTo>
                  <a:pt x="638175" y="236512"/>
                  <a:pt x="569887" y="304800"/>
                  <a:pt x="4857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69" name="Text 66"/>
          <p:cNvSpPr/>
          <p:nvPr/>
        </p:nvSpPr>
        <p:spPr>
          <a:xfrm>
            <a:off x="10051733" y="5600581"/>
            <a:ext cx="71437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Repay</a:t>
            </a:r>
            <a:endParaRPr lang="en-US" sz="1600" dirty="0"/>
          </a:p>
        </p:txBody>
      </p:sp>
      <p:sp>
        <p:nvSpPr>
          <p:cNvPr id="70" name="Shape 67"/>
          <p:cNvSpPr/>
          <p:nvPr/>
        </p:nvSpPr>
        <p:spPr>
          <a:xfrm>
            <a:off x="7391400" y="5981581"/>
            <a:ext cx="1000125" cy="304800"/>
          </a:xfrm>
          <a:custGeom>
            <a:avLst/>
            <a:gdLst/>
            <a:ahLst/>
            <a:cxnLst/>
            <a:rect l="l" t="t" r="r" b="b"/>
            <a:pathLst>
              <a:path w="1000125" h="304800">
                <a:moveTo>
                  <a:pt x="152400" y="0"/>
                </a:moveTo>
                <a:lnTo>
                  <a:pt x="847725" y="0"/>
                </a:lnTo>
                <a:cubicBezTo>
                  <a:pt x="931837" y="0"/>
                  <a:pt x="1000125" y="68288"/>
                  <a:pt x="1000125" y="152400"/>
                </a:cubicBezTo>
                <a:lnTo>
                  <a:pt x="1000125" y="152400"/>
                </a:lnTo>
                <a:cubicBezTo>
                  <a:pt x="1000125" y="236512"/>
                  <a:pt x="931837" y="304800"/>
                  <a:pt x="84772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71" name="Text 68"/>
          <p:cNvSpPr/>
          <p:nvPr/>
        </p:nvSpPr>
        <p:spPr>
          <a:xfrm>
            <a:off x="7391400" y="5981581"/>
            <a:ext cx="107632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Satisfactory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8094" y="348094"/>
            <a:ext cx="1975435" cy="287178"/>
          </a:xfrm>
          <a:custGeom>
            <a:avLst/>
            <a:gdLst/>
            <a:ahLst/>
            <a:cxnLst/>
            <a:rect l="l" t="t" r="r" b="b"/>
            <a:pathLst>
              <a:path w="1975435" h="287178">
                <a:moveTo>
                  <a:pt x="143589" y="0"/>
                </a:moveTo>
                <a:lnTo>
                  <a:pt x="1831846" y="0"/>
                </a:lnTo>
                <a:cubicBezTo>
                  <a:pt x="1911148" y="0"/>
                  <a:pt x="1975435" y="64287"/>
                  <a:pt x="1975435" y="143589"/>
                </a:cubicBezTo>
                <a:lnTo>
                  <a:pt x="1975435" y="143589"/>
                </a:lnTo>
                <a:cubicBezTo>
                  <a:pt x="1975435" y="222891"/>
                  <a:pt x="1911148" y="287178"/>
                  <a:pt x="1831846" y="287178"/>
                </a:cubicBezTo>
                <a:lnTo>
                  <a:pt x="143589" y="287178"/>
                </a:lnTo>
                <a:cubicBezTo>
                  <a:pt x="64340" y="287178"/>
                  <a:pt x="0" y="222838"/>
                  <a:pt x="0" y="143589"/>
                </a:cubicBezTo>
                <a:lnTo>
                  <a:pt x="0" y="143589"/>
                </a:lnTo>
                <a:cubicBezTo>
                  <a:pt x="0" y="64340"/>
                  <a:pt x="64340" y="0"/>
                  <a:pt x="143589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87332" y="417713"/>
            <a:ext cx="1768210" cy="153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3 · THE CONFLICT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8094" y="737967"/>
            <a:ext cx="5430270" cy="522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11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Discourage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48094" y="1329727"/>
            <a:ext cx="5273627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[dɪsˈkɜːrɪdʒ]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5056" y="1823902"/>
            <a:ext cx="5157016" cy="5322361"/>
          </a:xfrm>
          <a:custGeom>
            <a:avLst/>
            <a:gdLst/>
            <a:ahLst/>
            <a:cxnLst/>
            <a:rect l="l" t="t" r="r" b="b"/>
            <a:pathLst>
              <a:path w="5157016" h="5322361">
                <a:moveTo>
                  <a:pt x="139239" y="0"/>
                </a:moveTo>
                <a:lnTo>
                  <a:pt x="5017776" y="0"/>
                </a:lnTo>
                <a:cubicBezTo>
                  <a:pt x="5094676" y="0"/>
                  <a:pt x="5157016" y="62340"/>
                  <a:pt x="5157016" y="139239"/>
                </a:cubicBezTo>
                <a:lnTo>
                  <a:pt x="5157016" y="5183121"/>
                </a:lnTo>
                <a:cubicBezTo>
                  <a:pt x="5157016" y="5260021"/>
                  <a:pt x="5094676" y="5322361"/>
                  <a:pt x="5017776" y="5322361"/>
                </a:cubicBezTo>
                <a:lnTo>
                  <a:pt x="139239" y="5322361"/>
                </a:lnTo>
                <a:cubicBezTo>
                  <a:pt x="62340" y="5322361"/>
                  <a:pt x="0" y="5260021"/>
                  <a:pt x="0" y="5183121"/>
                </a:cubicBezTo>
                <a:lnTo>
                  <a:pt x="0" y="139239"/>
                </a:lnTo>
                <a:cubicBezTo>
                  <a:pt x="0" y="62340"/>
                  <a:pt x="62340" y="0"/>
                  <a:pt x="13923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8D6E63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89367" y="2048317"/>
            <a:ext cx="293704" cy="261071"/>
          </a:xfrm>
          <a:custGeom>
            <a:avLst/>
            <a:gdLst/>
            <a:ahLst/>
            <a:cxnLst/>
            <a:rect l="l" t="t" r="r" b="b"/>
            <a:pathLst>
              <a:path w="293704" h="261071">
                <a:moveTo>
                  <a:pt x="81585" y="0"/>
                </a:moveTo>
                <a:cubicBezTo>
                  <a:pt x="90610" y="0"/>
                  <a:pt x="97901" y="7292"/>
                  <a:pt x="97901" y="16317"/>
                </a:cubicBezTo>
                <a:lnTo>
                  <a:pt x="97901" y="32634"/>
                </a:lnTo>
                <a:lnTo>
                  <a:pt x="163169" y="32634"/>
                </a:lnTo>
                <a:cubicBezTo>
                  <a:pt x="172194" y="32634"/>
                  <a:pt x="179486" y="39925"/>
                  <a:pt x="179486" y="48951"/>
                </a:cubicBezTo>
                <a:cubicBezTo>
                  <a:pt x="179486" y="57976"/>
                  <a:pt x="172194" y="65268"/>
                  <a:pt x="163169" y="65268"/>
                </a:cubicBezTo>
                <a:lnTo>
                  <a:pt x="158274" y="65268"/>
                </a:lnTo>
                <a:lnTo>
                  <a:pt x="153991" y="77046"/>
                </a:lnTo>
                <a:cubicBezTo>
                  <a:pt x="145628" y="100094"/>
                  <a:pt x="133034" y="121153"/>
                  <a:pt x="117176" y="139255"/>
                </a:cubicBezTo>
                <a:cubicBezTo>
                  <a:pt x="124416" y="143742"/>
                  <a:pt x="131963" y="147719"/>
                  <a:pt x="139816" y="151237"/>
                </a:cubicBezTo>
                <a:lnTo>
                  <a:pt x="165515" y="162659"/>
                </a:lnTo>
                <a:lnTo>
                  <a:pt x="197231" y="91273"/>
                </a:lnTo>
                <a:cubicBezTo>
                  <a:pt x="199831" y="85358"/>
                  <a:pt x="205695" y="81585"/>
                  <a:pt x="212120" y="81585"/>
                </a:cubicBezTo>
                <a:cubicBezTo>
                  <a:pt x="218545" y="81585"/>
                  <a:pt x="224409" y="85358"/>
                  <a:pt x="227009" y="91273"/>
                </a:cubicBezTo>
                <a:lnTo>
                  <a:pt x="292277" y="238125"/>
                </a:lnTo>
                <a:cubicBezTo>
                  <a:pt x="295948" y="246385"/>
                  <a:pt x="292226" y="256023"/>
                  <a:pt x="284016" y="259643"/>
                </a:cubicBezTo>
                <a:cubicBezTo>
                  <a:pt x="275807" y="263263"/>
                  <a:pt x="266119" y="259592"/>
                  <a:pt x="262498" y="251382"/>
                </a:cubicBezTo>
                <a:lnTo>
                  <a:pt x="252300" y="228437"/>
                </a:lnTo>
                <a:lnTo>
                  <a:pt x="171990" y="228437"/>
                </a:lnTo>
                <a:lnTo>
                  <a:pt x="161792" y="251382"/>
                </a:lnTo>
                <a:cubicBezTo>
                  <a:pt x="158121" y="259643"/>
                  <a:pt x="148484" y="263314"/>
                  <a:pt x="140274" y="259643"/>
                </a:cubicBezTo>
                <a:cubicBezTo>
                  <a:pt x="132065" y="255972"/>
                  <a:pt x="128343" y="246334"/>
                  <a:pt x="132014" y="238125"/>
                </a:cubicBezTo>
                <a:lnTo>
                  <a:pt x="152308" y="192489"/>
                </a:lnTo>
                <a:lnTo>
                  <a:pt x="126609" y="181067"/>
                </a:lnTo>
                <a:cubicBezTo>
                  <a:pt x="114881" y="175866"/>
                  <a:pt x="103663" y="169645"/>
                  <a:pt x="93057" y="162506"/>
                </a:cubicBezTo>
                <a:cubicBezTo>
                  <a:pt x="82196" y="171277"/>
                  <a:pt x="70316" y="178925"/>
                  <a:pt x="57619" y="185299"/>
                </a:cubicBezTo>
                <a:lnTo>
                  <a:pt x="39925" y="194069"/>
                </a:lnTo>
                <a:cubicBezTo>
                  <a:pt x="31869" y="198098"/>
                  <a:pt x="22079" y="194834"/>
                  <a:pt x="18051" y="186778"/>
                </a:cubicBezTo>
                <a:cubicBezTo>
                  <a:pt x="14022" y="178721"/>
                  <a:pt x="17286" y="168931"/>
                  <a:pt x="25342" y="164903"/>
                </a:cubicBezTo>
                <a:lnTo>
                  <a:pt x="42934" y="156082"/>
                </a:lnTo>
                <a:cubicBezTo>
                  <a:pt x="51245" y="151900"/>
                  <a:pt x="59149" y="147056"/>
                  <a:pt x="66593" y="141651"/>
                </a:cubicBezTo>
                <a:cubicBezTo>
                  <a:pt x="59557" y="135175"/>
                  <a:pt x="52928" y="128190"/>
                  <a:pt x="46758" y="120796"/>
                </a:cubicBezTo>
                <a:lnTo>
                  <a:pt x="41608" y="114575"/>
                </a:lnTo>
                <a:cubicBezTo>
                  <a:pt x="35846" y="107641"/>
                  <a:pt x="36764" y="97341"/>
                  <a:pt x="43699" y="91579"/>
                </a:cubicBezTo>
                <a:cubicBezTo>
                  <a:pt x="50633" y="85817"/>
                  <a:pt x="60933" y="86735"/>
                  <a:pt x="66695" y="93669"/>
                </a:cubicBezTo>
                <a:lnTo>
                  <a:pt x="71896" y="99890"/>
                </a:lnTo>
                <a:cubicBezTo>
                  <a:pt x="77760" y="106978"/>
                  <a:pt x="84185" y="113556"/>
                  <a:pt x="90967" y="119623"/>
                </a:cubicBezTo>
                <a:cubicBezTo>
                  <a:pt x="104989" y="104122"/>
                  <a:pt x="116054" y="85919"/>
                  <a:pt x="123346" y="65880"/>
                </a:cubicBezTo>
                <a:lnTo>
                  <a:pt x="123601" y="65268"/>
                </a:lnTo>
                <a:lnTo>
                  <a:pt x="16368" y="65268"/>
                </a:lnTo>
                <a:cubicBezTo>
                  <a:pt x="7292" y="65268"/>
                  <a:pt x="0" y="57976"/>
                  <a:pt x="0" y="48951"/>
                </a:cubicBezTo>
                <a:cubicBezTo>
                  <a:pt x="0" y="39925"/>
                  <a:pt x="7292" y="32634"/>
                  <a:pt x="16317" y="32634"/>
                </a:cubicBezTo>
                <a:lnTo>
                  <a:pt x="65268" y="32634"/>
                </a:lnTo>
                <a:lnTo>
                  <a:pt x="65268" y="16317"/>
                </a:lnTo>
                <a:cubicBezTo>
                  <a:pt x="65268" y="7292"/>
                  <a:pt x="72559" y="0"/>
                  <a:pt x="81585" y="0"/>
                </a:cubicBezTo>
                <a:close/>
                <a:moveTo>
                  <a:pt x="212120" y="138082"/>
                </a:moveTo>
                <a:lnTo>
                  <a:pt x="186472" y="195803"/>
                </a:lnTo>
                <a:lnTo>
                  <a:pt x="237768" y="195803"/>
                </a:lnTo>
                <a:lnTo>
                  <a:pt x="212120" y="138082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8" name="Text 6"/>
          <p:cNvSpPr/>
          <p:nvPr/>
        </p:nvSpPr>
        <p:spPr>
          <a:xfrm>
            <a:off x="1001641" y="2039717"/>
            <a:ext cx="939854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0875" y="2422518"/>
            <a:ext cx="4855914" cy="426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56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v.</a:t>
            </a:r>
            <a:r>
              <a:rPr lang="en-US" sz="2056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使气馁；阻碍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38318" y="3029406"/>
            <a:ext cx="195803" cy="261071"/>
          </a:xfrm>
          <a:custGeom>
            <a:avLst/>
            <a:gdLst/>
            <a:ahLst/>
            <a:cxnLst/>
            <a:rect l="l" t="t" r="r" b="b"/>
            <a:pathLst>
              <a:path w="195803" h="261071">
                <a:moveTo>
                  <a:pt x="149351" y="195803"/>
                </a:moveTo>
                <a:cubicBezTo>
                  <a:pt x="153073" y="184432"/>
                  <a:pt x="160518" y="174132"/>
                  <a:pt x="168931" y="165260"/>
                </a:cubicBezTo>
                <a:cubicBezTo>
                  <a:pt x="185605" y="147719"/>
                  <a:pt x="195803" y="124009"/>
                  <a:pt x="195803" y="97901"/>
                </a:cubicBezTo>
                <a:cubicBezTo>
                  <a:pt x="195803" y="43852"/>
                  <a:pt x="151951" y="0"/>
                  <a:pt x="97901" y="0"/>
                </a:cubicBezTo>
                <a:cubicBezTo>
                  <a:pt x="43852" y="0"/>
                  <a:pt x="0" y="43852"/>
                  <a:pt x="0" y="97901"/>
                </a:cubicBezTo>
                <a:cubicBezTo>
                  <a:pt x="0" y="124009"/>
                  <a:pt x="10198" y="147719"/>
                  <a:pt x="26872" y="165260"/>
                </a:cubicBezTo>
                <a:cubicBezTo>
                  <a:pt x="35285" y="174132"/>
                  <a:pt x="42781" y="184432"/>
                  <a:pt x="46452" y="195803"/>
                </a:cubicBezTo>
                <a:lnTo>
                  <a:pt x="149300" y="195803"/>
                </a:lnTo>
                <a:close/>
                <a:moveTo>
                  <a:pt x="146852" y="220278"/>
                </a:moveTo>
                <a:lnTo>
                  <a:pt x="48951" y="220278"/>
                </a:lnTo>
                <a:lnTo>
                  <a:pt x="48951" y="228437"/>
                </a:lnTo>
                <a:cubicBezTo>
                  <a:pt x="48951" y="250975"/>
                  <a:pt x="67205" y="269229"/>
                  <a:pt x="89743" y="269229"/>
                </a:cubicBezTo>
                <a:lnTo>
                  <a:pt x="106060" y="269229"/>
                </a:lnTo>
                <a:cubicBezTo>
                  <a:pt x="128598" y="269229"/>
                  <a:pt x="146852" y="250975"/>
                  <a:pt x="146852" y="228437"/>
                </a:cubicBezTo>
                <a:lnTo>
                  <a:pt x="146852" y="220278"/>
                </a:lnTo>
                <a:close/>
                <a:moveTo>
                  <a:pt x="93822" y="57109"/>
                </a:moveTo>
                <a:cubicBezTo>
                  <a:pt x="73528" y="57109"/>
                  <a:pt x="57109" y="73528"/>
                  <a:pt x="57109" y="93822"/>
                </a:cubicBezTo>
                <a:cubicBezTo>
                  <a:pt x="57109" y="100604"/>
                  <a:pt x="51653" y="106060"/>
                  <a:pt x="44872" y="106060"/>
                </a:cubicBezTo>
                <a:cubicBezTo>
                  <a:pt x="38090" y="106060"/>
                  <a:pt x="32634" y="100604"/>
                  <a:pt x="32634" y="93822"/>
                </a:cubicBezTo>
                <a:cubicBezTo>
                  <a:pt x="32634" y="60016"/>
                  <a:pt x="60016" y="32634"/>
                  <a:pt x="93822" y="32634"/>
                </a:cubicBezTo>
                <a:cubicBezTo>
                  <a:pt x="100604" y="32634"/>
                  <a:pt x="106060" y="38090"/>
                  <a:pt x="106060" y="44872"/>
                </a:cubicBezTo>
                <a:cubicBezTo>
                  <a:pt x="106060" y="51653"/>
                  <a:pt x="100604" y="57109"/>
                  <a:pt x="93822" y="57109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1" name="Text 9"/>
          <p:cNvSpPr/>
          <p:nvPr/>
        </p:nvSpPr>
        <p:spPr>
          <a:xfrm>
            <a:off x="1001641" y="3020805"/>
            <a:ext cx="939854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0875" y="3403607"/>
            <a:ext cx="4725379" cy="878938"/>
          </a:xfrm>
          <a:custGeom>
            <a:avLst/>
            <a:gdLst/>
            <a:ahLst/>
            <a:cxnLst/>
            <a:rect l="l" t="t" r="r" b="b"/>
            <a:pathLst>
              <a:path w="4725379" h="878938">
                <a:moveTo>
                  <a:pt x="104427" y="0"/>
                </a:moveTo>
                <a:lnTo>
                  <a:pt x="4620952" y="0"/>
                </a:lnTo>
                <a:cubicBezTo>
                  <a:pt x="4678626" y="0"/>
                  <a:pt x="4725379" y="46753"/>
                  <a:pt x="4725379" y="104427"/>
                </a:cubicBezTo>
                <a:lnTo>
                  <a:pt x="4725379" y="774511"/>
                </a:lnTo>
                <a:cubicBezTo>
                  <a:pt x="4725379" y="832185"/>
                  <a:pt x="4678626" y="878938"/>
                  <a:pt x="4620952" y="878938"/>
                </a:cubicBezTo>
                <a:lnTo>
                  <a:pt x="104427" y="878938"/>
                </a:lnTo>
                <a:cubicBezTo>
                  <a:pt x="46753" y="878938"/>
                  <a:pt x="0" y="832185"/>
                  <a:pt x="0" y="774511"/>
                </a:cubicBezTo>
                <a:lnTo>
                  <a:pt x="0" y="104427"/>
                </a:lnTo>
                <a:cubicBezTo>
                  <a:pt x="0" y="46792"/>
                  <a:pt x="46792" y="0"/>
                  <a:pt x="104427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10112" y="3542844"/>
            <a:ext cx="4533927" cy="287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70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 </a:t>
            </a:r>
            <a:r>
              <a:rPr lang="en-US" sz="137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(否定/拿走) + </a:t>
            </a:r>
            <a:r>
              <a:rPr lang="en-US" sz="1370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Courage </a:t>
            </a:r>
            <a:r>
              <a:rPr lang="en-US" sz="137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(勇气)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0112" y="3895290"/>
            <a:ext cx="4525225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3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拿走你的勇气 → 让你气馁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8279" y="4452241"/>
            <a:ext cx="4707974" cy="1253139"/>
          </a:xfrm>
          <a:custGeom>
            <a:avLst/>
            <a:gdLst/>
            <a:ahLst/>
            <a:cxnLst/>
            <a:rect l="l" t="t" r="r" b="b"/>
            <a:pathLst>
              <a:path w="4707974" h="1253139">
                <a:moveTo>
                  <a:pt x="34809" y="0"/>
                </a:moveTo>
                <a:lnTo>
                  <a:pt x="4603550" y="0"/>
                </a:lnTo>
                <a:cubicBezTo>
                  <a:pt x="4661222" y="0"/>
                  <a:pt x="4707974" y="46752"/>
                  <a:pt x="4707974" y="104424"/>
                </a:cubicBezTo>
                <a:lnTo>
                  <a:pt x="4707974" y="1148715"/>
                </a:lnTo>
                <a:cubicBezTo>
                  <a:pt x="4707974" y="1206387"/>
                  <a:pt x="4661222" y="1253139"/>
                  <a:pt x="4603550" y="1253139"/>
                </a:cubicBezTo>
                <a:lnTo>
                  <a:pt x="34809" y="1253139"/>
                </a:lnTo>
                <a:cubicBezTo>
                  <a:pt x="15585" y="1253139"/>
                  <a:pt x="0" y="1237554"/>
                  <a:pt x="0" y="1218330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88279" y="4452241"/>
            <a:ext cx="34809" cy="1253139"/>
          </a:xfrm>
          <a:custGeom>
            <a:avLst/>
            <a:gdLst/>
            <a:ahLst/>
            <a:cxnLst/>
            <a:rect l="l" t="t" r="r" b="b"/>
            <a:pathLst>
              <a:path w="34809" h="1253139">
                <a:moveTo>
                  <a:pt x="34809" y="0"/>
                </a:moveTo>
                <a:lnTo>
                  <a:pt x="34809" y="0"/>
                </a:lnTo>
                <a:lnTo>
                  <a:pt x="34809" y="1253139"/>
                </a:lnTo>
                <a:lnTo>
                  <a:pt x="34809" y="1253139"/>
                </a:lnTo>
                <a:cubicBezTo>
                  <a:pt x="15585" y="1253139"/>
                  <a:pt x="0" y="1237554"/>
                  <a:pt x="0" y="1218330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7" name="Shape 15"/>
          <p:cNvSpPr/>
          <p:nvPr/>
        </p:nvSpPr>
        <p:spPr>
          <a:xfrm>
            <a:off x="744922" y="4608883"/>
            <a:ext cx="261071" cy="208857"/>
          </a:xfrm>
          <a:custGeom>
            <a:avLst/>
            <a:gdLst/>
            <a:ahLst/>
            <a:cxnLst/>
            <a:rect l="l" t="t" r="r" b="b"/>
            <a:pathLst>
              <a:path w="261071" h="208857">
                <a:moveTo>
                  <a:pt x="156642" y="13054"/>
                </a:moveTo>
                <a:lnTo>
                  <a:pt x="208857" y="13054"/>
                </a:lnTo>
                <a:cubicBezTo>
                  <a:pt x="216077" y="13054"/>
                  <a:pt x="221910" y="18887"/>
                  <a:pt x="221910" y="26107"/>
                </a:cubicBezTo>
                <a:cubicBezTo>
                  <a:pt x="221910" y="33327"/>
                  <a:pt x="216077" y="39161"/>
                  <a:pt x="208857" y="39161"/>
                </a:cubicBezTo>
                <a:lnTo>
                  <a:pt x="162516" y="39161"/>
                </a:lnTo>
                <a:cubicBezTo>
                  <a:pt x="160395" y="49685"/>
                  <a:pt x="153175" y="58374"/>
                  <a:pt x="143589" y="62535"/>
                </a:cubicBezTo>
                <a:lnTo>
                  <a:pt x="143589" y="182749"/>
                </a:lnTo>
                <a:lnTo>
                  <a:pt x="208857" y="182749"/>
                </a:lnTo>
                <a:cubicBezTo>
                  <a:pt x="216077" y="182749"/>
                  <a:pt x="221910" y="188583"/>
                  <a:pt x="221910" y="195803"/>
                </a:cubicBezTo>
                <a:cubicBezTo>
                  <a:pt x="221910" y="203023"/>
                  <a:pt x="216077" y="208857"/>
                  <a:pt x="208857" y="208857"/>
                </a:cubicBezTo>
                <a:lnTo>
                  <a:pt x="52214" y="208857"/>
                </a:lnTo>
                <a:cubicBezTo>
                  <a:pt x="44994" y="208857"/>
                  <a:pt x="39161" y="203023"/>
                  <a:pt x="39161" y="195803"/>
                </a:cubicBezTo>
                <a:cubicBezTo>
                  <a:pt x="39161" y="188583"/>
                  <a:pt x="44994" y="182749"/>
                  <a:pt x="52214" y="182749"/>
                </a:cubicBezTo>
                <a:lnTo>
                  <a:pt x="117482" y="182749"/>
                </a:lnTo>
                <a:lnTo>
                  <a:pt x="117482" y="62535"/>
                </a:lnTo>
                <a:cubicBezTo>
                  <a:pt x="107896" y="58333"/>
                  <a:pt x="100675" y="49644"/>
                  <a:pt x="98554" y="39161"/>
                </a:cubicBezTo>
                <a:lnTo>
                  <a:pt x="52214" y="39161"/>
                </a:lnTo>
                <a:cubicBezTo>
                  <a:pt x="44994" y="39161"/>
                  <a:pt x="39161" y="33327"/>
                  <a:pt x="39161" y="26107"/>
                </a:cubicBezTo>
                <a:cubicBezTo>
                  <a:pt x="39161" y="18887"/>
                  <a:pt x="44994" y="13054"/>
                  <a:pt x="52214" y="13054"/>
                </a:cubicBezTo>
                <a:lnTo>
                  <a:pt x="104428" y="13054"/>
                </a:lnTo>
                <a:cubicBezTo>
                  <a:pt x="110384" y="5140"/>
                  <a:pt x="119848" y="0"/>
                  <a:pt x="130535" y="0"/>
                </a:cubicBezTo>
                <a:cubicBezTo>
                  <a:pt x="141223" y="0"/>
                  <a:pt x="150687" y="5140"/>
                  <a:pt x="156642" y="13054"/>
                </a:cubicBezTo>
                <a:close/>
                <a:moveTo>
                  <a:pt x="179323" y="130535"/>
                </a:moveTo>
                <a:lnTo>
                  <a:pt x="238390" y="130535"/>
                </a:lnTo>
                <a:lnTo>
                  <a:pt x="208857" y="79871"/>
                </a:lnTo>
                <a:lnTo>
                  <a:pt x="179323" y="130535"/>
                </a:lnTo>
                <a:close/>
                <a:moveTo>
                  <a:pt x="208857" y="169696"/>
                </a:moveTo>
                <a:cubicBezTo>
                  <a:pt x="183198" y="169696"/>
                  <a:pt x="161864" y="155827"/>
                  <a:pt x="157458" y="137511"/>
                </a:cubicBezTo>
                <a:cubicBezTo>
                  <a:pt x="156398" y="133024"/>
                  <a:pt x="157866" y="128414"/>
                  <a:pt x="160191" y="124416"/>
                </a:cubicBezTo>
                <a:lnTo>
                  <a:pt x="199026" y="57843"/>
                </a:lnTo>
                <a:cubicBezTo>
                  <a:pt x="201065" y="54335"/>
                  <a:pt x="204818" y="52214"/>
                  <a:pt x="208857" y="52214"/>
                </a:cubicBezTo>
                <a:cubicBezTo>
                  <a:pt x="212895" y="52214"/>
                  <a:pt x="216648" y="54376"/>
                  <a:pt x="218687" y="57843"/>
                </a:cubicBezTo>
                <a:lnTo>
                  <a:pt x="257522" y="124416"/>
                </a:lnTo>
                <a:cubicBezTo>
                  <a:pt x="259847" y="128414"/>
                  <a:pt x="261315" y="133024"/>
                  <a:pt x="260255" y="137511"/>
                </a:cubicBezTo>
                <a:cubicBezTo>
                  <a:pt x="255849" y="155786"/>
                  <a:pt x="234515" y="169696"/>
                  <a:pt x="208857" y="169696"/>
                </a:cubicBezTo>
                <a:close/>
                <a:moveTo>
                  <a:pt x="51725" y="79871"/>
                </a:moveTo>
                <a:lnTo>
                  <a:pt x="22191" y="130535"/>
                </a:lnTo>
                <a:lnTo>
                  <a:pt x="81299" y="130535"/>
                </a:lnTo>
                <a:lnTo>
                  <a:pt x="51725" y="79871"/>
                </a:lnTo>
                <a:close/>
                <a:moveTo>
                  <a:pt x="367" y="137511"/>
                </a:moveTo>
                <a:cubicBezTo>
                  <a:pt x="-693" y="133024"/>
                  <a:pt x="775" y="128414"/>
                  <a:pt x="3100" y="124416"/>
                </a:cubicBezTo>
                <a:lnTo>
                  <a:pt x="41934" y="57843"/>
                </a:lnTo>
                <a:cubicBezTo>
                  <a:pt x="43974" y="54335"/>
                  <a:pt x="47727" y="52214"/>
                  <a:pt x="51765" y="52214"/>
                </a:cubicBezTo>
                <a:cubicBezTo>
                  <a:pt x="55804" y="52214"/>
                  <a:pt x="59557" y="54376"/>
                  <a:pt x="61596" y="57843"/>
                </a:cubicBezTo>
                <a:lnTo>
                  <a:pt x="100431" y="124416"/>
                </a:lnTo>
                <a:cubicBezTo>
                  <a:pt x="102756" y="128414"/>
                  <a:pt x="104224" y="133024"/>
                  <a:pt x="103164" y="137511"/>
                </a:cubicBezTo>
                <a:cubicBezTo>
                  <a:pt x="98758" y="155786"/>
                  <a:pt x="77424" y="169696"/>
                  <a:pt x="51765" y="169696"/>
                </a:cubicBezTo>
                <a:cubicBezTo>
                  <a:pt x="26107" y="169696"/>
                  <a:pt x="4773" y="155827"/>
                  <a:pt x="367" y="137511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Text 16"/>
          <p:cNvSpPr/>
          <p:nvPr/>
        </p:nvSpPr>
        <p:spPr>
          <a:xfrm>
            <a:off x="1110421" y="4591478"/>
            <a:ext cx="609165" cy="2436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反义词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66691" y="4904763"/>
            <a:ext cx="1018176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5" b="1" dirty="0">
                <a:solidFill>
                  <a:srgbClr val="E07A5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Discourage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84096" y="5183120"/>
            <a:ext cx="983366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96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使气馁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88447" y="5391976"/>
            <a:ext cx="974664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9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(拿走勇气)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782905" y="5061287"/>
            <a:ext cx="539546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67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59277" y="4904763"/>
            <a:ext cx="974664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5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Encourage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876682" y="5183120"/>
            <a:ext cx="939854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96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鼓励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881033" y="5391976"/>
            <a:ext cx="931152" cy="174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9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(给予勇气)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70875" y="5844499"/>
            <a:ext cx="4725379" cy="791914"/>
          </a:xfrm>
          <a:custGeom>
            <a:avLst/>
            <a:gdLst/>
            <a:ahLst/>
            <a:cxnLst/>
            <a:rect l="l" t="t" r="r" b="b"/>
            <a:pathLst>
              <a:path w="4725379" h="791914">
                <a:moveTo>
                  <a:pt x="104430" y="0"/>
                </a:moveTo>
                <a:lnTo>
                  <a:pt x="4620949" y="0"/>
                </a:lnTo>
                <a:cubicBezTo>
                  <a:pt x="4678624" y="0"/>
                  <a:pt x="4725379" y="46755"/>
                  <a:pt x="4725379" y="104430"/>
                </a:cubicBezTo>
                <a:lnTo>
                  <a:pt x="4725379" y="687485"/>
                </a:lnTo>
                <a:cubicBezTo>
                  <a:pt x="4725379" y="745160"/>
                  <a:pt x="4678624" y="791914"/>
                  <a:pt x="4620949" y="791914"/>
                </a:cubicBezTo>
                <a:lnTo>
                  <a:pt x="104430" y="791914"/>
                </a:lnTo>
                <a:cubicBezTo>
                  <a:pt x="46755" y="791914"/>
                  <a:pt x="0" y="745160"/>
                  <a:pt x="0" y="687485"/>
                </a:cubicBezTo>
                <a:lnTo>
                  <a:pt x="0" y="104430"/>
                </a:lnTo>
                <a:cubicBezTo>
                  <a:pt x="0" y="46793"/>
                  <a:pt x="46793" y="0"/>
                  <a:pt x="10443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731868" y="6004625"/>
            <a:ext cx="156642" cy="156642"/>
          </a:xfrm>
          <a:custGeom>
            <a:avLst/>
            <a:gdLst/>
            <a:ahLst/>
            <a:cxnLst/>
            <a:rect l="l" t="t" r="r" b="b"/>
            <a:pathLst>
              <a:path w="156642" h="156642">
                <a:moveTo>
                  <a:pt x="29370" y="97901"/>
                </a:moveTo>
                <a:cubicBezTo>
                  <a:pt x="13156" y="97901"/>
                  <a:pt x="0" y="84746"/>
                  <a:pt x="0" y="68531"/>
                </a:cubicBezTo>
                <a:cubicBezTo>
                  <a:pt x="0" y="55529"/>
                  <a:pt x="8444" y="44484"/>
                  <a:pt x="20162" y="40629"/>
                </a:cubicBezTo>
                <a:cubicBezTo>
                  <a:pt x="19764" y="38579"/>
                  <a:pt x="19580" y="36438"/>
                  <a:pt x="19580" y="34266"/>
                </a:cubicBezTo>
                <a:cubicBezTo>
                  <a:pt x="19580" y="15328"/>
                  <a:pt x="34908" y="0"/>
                  <a:pt x="53846" y="0"/>
                </a:cubicBezTo>
                <a:cubicBezTo>
                  <a:pt x="67032" y="0"/>
                  <a:pt x="78474" y="7434"/>
                  <a:pt x="84195" y="18357"/>
                </a:cubicBezTo>
                <a:cubicBezTo>
                  <a:pt x="88693" y="13125"/>
                  <a:pt x="95362" y="9790"/>
                  <a:pt x="102797" y="9790"/>
                </a:cubicBezTo>
                <a:cubicBezTo>
                  <a:pt x="116319" y="9790"/>
                  <a:pt x="127272" y="20743"/>
                  <a:pt x="127272" y="34266"/>
                </a:cubicBezTo>
                <a:cubicBezTo>
                  <a:pt x="127272" y="35948"/>
                  <a:pt x="127088" y="37570"/>
                  <a:pt x="126782" y="39161"/>
                </a:cubicBezTo>
                <a:cubicBezTo>
                  <a:pt x="126935" y="39161"/>
                  <a:pt x="127119" y="39161"/>
                  <a:pt x="127272" y="39161"/>
                </a:cubicBezTo>
                <a:cubicBezTo>
                  <a:pt x="143487" y="39161"/>
                  <a:pt x="156642" y="52316"/>
                  <a:pt x="156642" y="68531"/>
                </a:cubicBezTo>
                <a:cubicBezTo>
                  <a:pt x="156642" y="84746"/>
                  <a:pt x="143487" y="97901"/>
                  <a:pt x="127272" y="97901"/>
                </a:cubicBezTo>
                <a:lnTo>
                  <a:pt x="29370" y="97901"/>
                </a:lnTo>
                <a:close/>
                <a:moveTo>
                  <a:pt x="29860" y="118767"/>
                </a:moveTo>
                <a:cubicBezTo>
                  <a:pt x="30196" y="118002"/>
                  <a:pt x="30961" y="117482"/>
                  <a:pt x="31818" y="117482"/>
                </a:cubicBezTo>
                <a:cubicBezTo>
                  <a:pt x="32675" y="117482"/>
                  <a:pt x="33439" y="117971"/>
                  <a:pt x="33776" y="118767"/>
                </a:cubicBezTo>
                <a:lnTo>
                  <a:pt x="43015" y="139632"/>
                </a:lnTo>
                <a:cubicBezTo>
                  <a:pt x="43689" y="141192"/>
                  <a:pt x="44056" y="142844"/>
                  <a:pt x="44056" y="144527"/>
                </a:cubicBezTo>
                <a:cubicBezTo>
                  <a:pt x="44056" y="151227"/>
                  <a:pt x="38518" y="156642"/>
                  <a:pt x="31818" y="156642"/>
                </a:cubicBezTo>
                <a:cubicBezTo>
                  <a:pt x="25118" y="156642"/>
                  <a:pt x="19580" y="151227"/>
                  <a:pt x="19580" y="144527"/>
                </a:cubicBezTo>
                <a:cubicBezTo>
                  <a:pt x="19580" y="142844"/>
                  <a:pt x="19947" y="141162"/>
                  <a:pt x="20621" y="139632"/>
                </a:cubicBezTo>
                <a:lnTo>
                  <a:pt x="29860" y="118767"/>
                </a:lnTo>
                <a:close/>
                <a:moveTo>
                  <a:pt x="76363" y="118767"/>
                </a:moveTo>
                <a:cubicBezTo>
                  <a:pt x="76700" y="118002"/>
                  <a:pt x="77465" y="117482"/>
                  <a:pt x="78321" y="117482"/>
                </a:cubicBezTo>
                <a:cubicBezTo>
                  <a:pt x="79178" y="117482"/>
                  <a:pt x="79943" y="117971"/>
                  <a:pt x="80279" y="118767"/>
                </a:cubicBezTo>
                <a:lnTo>
                  <a:pt x="89519" y="139632"/>
                </a:lnTo>
                <a:cubicBezTo>
                  <a:pt x="90192" y="141192"/>
                  <a:pt x="90559" y="142844"/>
                  <a:pt x="90559" y="144527"/>
                </a:cubicBezTo>
                <a:cubicBezTo>
                  <a:pt x="90559" y="151227"/>
                  <a:pt x="85021" y="156642"/>
                  <a:pt x="78321" y="156642"/>
                </a:cubicBezTo>
                <a:cubicBezTo>
                  <a:pt x="71621" y="156642"/>
                  <a:pt x="66084" y="151227"/>
                  <a:pt x="66084" y="144527"/>
                </a:cubicBezTo>
                <a:cubicBezTo>
                  <a:pt x="66084" y="142844"/>
                  <a:pt x="66451" y="141162"/>
                  <a:pt x="67124" y="139632"/>
                </a:cubicBezTo>
                <a:lnTo>
                  <a:pt x="76363" y="118767"/>
                </a:lnTo>
                <a:close/>
                <a:moveTo>
                  <a:pt x="113627" y="139632"/>
                </a:moveTo>
                <a:lnTo>
                  <a:pt x="122866" y="118767"/>
                </a:lnTo>
                <a:cubicBezTo>
                  <a:pt x="123203" y="118002"/>
                  <a:pt x="123968" y="117482"/>
                  <a:pt x="124824" y="117482"/>
                </a:cubicBezTo>
                <a:cubicBezTo>
                  <a:pt x="125681" y="117482"/>
                  <a:pt x="126446" y="117971"/>
                  <a:pt x="126782" y="118767"/>
                </a:cubicBezTo>
                <a:lnTo>
                  <a:pt x="136022" y="139632"/>
                </a:lnTo>
                <a:cubicBezTo>
                  <a:pt x="136695" y="141192"/>
                  <a:pt x="137062" y="142844"/>
                  <a:pt x="137062" y="144527"/>
                </a:cubicBezTo>
                <a:cubicBezTo>
                  <a:pt x="137062" y="151227"/>
                  <a:pt x="131525" y="156642"/>
                  <a:pt x="124824" y="156642"/>
                </a:cubicBezTo>
                <a:cubicBezTo>
                  <a:pt x="118124" y="156642"/>
                  <a:pt x="112587" y="151227"/>
                  <a:pt x="112587" y="144527"/>
                </a:cubicBezTo>
                <a:cubicBezTo>
                  <a:pt x="112587" y="142844"/>
                  <a:pt x="112954" y="141162"/>
                  <a:pt x="113627" y="139632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8" name="Text 26"/>
          <p:cNvSpPr/>
          <p:nvPr/>
        </p:nvSpPr>
        <p:spPr>
          <a:xfrm>
            <a:off x="957971" y="5983736"/>
            <a:ext cx="4277366" cy="513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33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失败的经历 </a:t>
            </a:r>
            <a:r>
              <a:rPr lang="en-US" sz="1233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Discourage</a:t>
            </a:r>
            <a:r>
              <a:rPr lang="en-US" sz="1233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(使气馁) 了他， 头顶仿佛有一朵乌云。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799141" y="348094"/>
            <a:ext cx="6048137" cy="5569507"/>
          </a:xfrm>
          <a:custGeom>
            <a:avLst/>
            <a:gdLst/>
            <a:ahLst/>
            <a:cxnLst/>
            <a:rect l="l" t="t" r="r" b="b"/>
            <a:pathLst>
              <a:path w="6048137" h="5569507">
                <a:moveTo>
                  <a:pt x="139238" y="0"/>
                </a:moveTo>
                <a:lnTo>
                  <a:pt x="5908899" y="0"/>
                </a:lnTo>
                <a:cubicBezTo>
                  <a:pt x="5985798" y="0"/>
                  <a:pt x="6048137" y="62339"/>
                  <a:pt x="6048137" y="139238"/>
                </a:cubicBezTo>
                <a:lnTo>
                  <a:pt x="6048137" y="5430270"/>
                </a:lnTo>
                <a:cubicBezTo>
                  <a:pt x="6048137" y="5507169"/>
                  <a:pt x="5985798" y="5569507"/>
                  <a:pt x="5908899" y="5569507"/>
                </a:cubicBezTo>
                <a:lnTo>
                  <a:pt x="139238" y="5569507"/>
                </a:lnTo>
                <a:cubicBezTo>
                  <a:pt x="62339" y="5569507"/>
                  <a:pt x="0" y="5507169"/>
                  <a:pt x="0" y="5430270"/>
                </a:cubicBezTo>
                <a:lnTo>
                  <a:pt x="0" y="139238"/>
                </a:lnTo>
                <a:cubicBezTo>
                  <a:pt x="0" y="62339"/>
                  <a:pt x="62339" y="0"/>
                  <a:pt x="139238" y="0"/>
                </a:cubicBezTo>
                <a:close/>
              </a:path>
            </a:pathLst>
          </a:custGeom>
          <a:solidFill>
            <a:srgbClr val="4E443B"/>
          </a:solidFill>
          <a:ln/>
          <a:effectLst>
            <a:outerShdw blurRad="435118" dist="217559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8194464" y="1984137"/>
            <a:ext cx="1253139" cy="1113901"/>
          </a:xfrm>
          <a:custGeom>
            <a:avLst/>
            <a:gdLst/>
            <a:ahLst/>
            <a:cxnLst/>
            <a:rect l="l" t="t" r="r" b="b"/>
            <a:pathLst>
              <a:path w="1253139" h="1113901">
                <a:moveTo>
                  <a:pt x="0" y="730998"/>
                </a:moveTo>
                <a:cubicBezTo>
                  <a:pt x="0" y="903957"/>
                  <a:pt x="140325" y="1044283"/>
                  <a:pt x="313285" y="1044283"/>
                </a:cubicBezTo>
                <a:lnTo>
                  <a:pt x="974664" y="1044283"/>
                </a:lnTo>
                <a:cubicBezTo>
                  <a:pt x="1128478" y="1044283"/>
                  <a:pt x="1253139" y="919621"/>
                  <a:pt x="1253139" y="765807"/>
                </a:cubicBezTo>
                <a:cubicBezTo>
                  <a:pt x="1253139" y="653547"/>
                  <a:pt x="1186784" y="556733"/>
                  <a:pt x="1091058" y="512786"/>
                </a:cubicBezTo>
                <a:cubicBezTo>
                  <a:pt x="1105634" y="484286"/>
                  <a:pt x="1113901" y="451870"/>
                  <a:pt x="1113901" y="417713"/>
                </a:cubicBezTo>
                <a:cubicBezTo>
                  <a:pt x="1113901" y="302407"/>
                  <a:pt x="1020351" y="208857"/>
                  <a:pt x="905045" y="208857"/>
                </a:cubicBezTo>
                <a:cubicBezTo>
                  <a:pt x="866537" y="208857"/>
                  <a:pt x="830640" y="219299"/>
                  <a:pt x="799746" y="237357"/>
                </a:cubicBezTo>
                <a:cubicBezTo>
                  <a:pt x="747315" y="137715"/>
                  <a:pt x="642669" y="69619"/>
                  <a:pt x="522141" y="69619"/>
                </a:cubicBezTo>
                <a:cubicBezTo>
                  <a:pt x="349182" y="69619"/>
                  <a:pt x="208857" y="209944"/>
                  <a:pt x="208857" y="382904"/>
                </a:cubicBezTo>
                <a:cubicBezTo>
                  <a:pt x="208857" y="400308"/>
                  <a:pt x="210379" y="417496"/>
                  <a:pt x="212990" y="434030"/>
                </a:cubicBezTo>
                <a:cubicBezTo>
                  <a:pt x="89199" y="475801"/>
                  <a:pt x="0" y="593066"/>
                  <a:pt x="0" y="730998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31" name="Text 29"/>
          <p:cNvSpPr/>
          <p:nvPr/>
        </p:nvSpPr>
        <p:spPr>
          <a:xfrm>
            <a:off x="7254610" y="3376514"/>
            <a:ext cx="3132848" cy="417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289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Discouraged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306824" y="4003084"/>
            <a:ext cx="3028420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45" dirty="0">
                <a:solidFill>
                  <a:srgbClr val="FDF6E3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垂头丧气，失去了前进的勇气。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a96113c78906e53159868fe19c18ef950455c80.jpg"/>
          <p:cNvPicPr>
            <a:picLocks noChangeAspect="1"/>
          </p:cNvPicPr>
          <p:nvPr/>
        </p:nvPicPr>
        <p:blipFill>
          <a:blip r:embed="rId3"/>
          <a:srcRect t="7779" b="777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4A373">
                  <a:alpha val="90000"/>
                </a:srgbClr>
              </a:gs>
              <a:gs pos="50000">
                <a:srgbClr val="D4A373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682126"/>
            <a:ext cx="1903095" cy="426720"/>
          </a:xfrm>
          <a:custGeom>
            <a:avLst/>
            <a:gdLst/>
            <a:ahLst/>
            <a:cxnLst/>
            <a:rect l="l" t="t" r="r" b="b"/>
            <a:pathLst>
              <a:path w="1903095" h="426720">
                <a:moveTo>
                  <a:pt x="213360" y="0"/>
                </a:moveTo>
                <a:lnTo>
                  <a:pt x="1689735" y="0"/>
                </a:lnTo>
                <a:cubicBezTo>
                  <a:pt x="1807570" y="0"/>
                  <a:pt x="1903095" y="95525"/>
                  <a:pt x="1903095" y="213360"/>
                </a:cubicBezTo>
                <a:lnTo>
                  <a:pt x="1903095" y="213360"/>
                </a:lnTo>
                <a:cubicBezTo>
                  <a:pt x="1903095" y="331195"/>
                  <a:pt x="1807570" y="426720"/>
                  <a:pt x="168973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FDF6E3">
              <a:alpha val="30196"/>
            </a:srgbClr>
          </a:solidFill>
          <a:ln w="10160">
            <a:solidFill>
              <a:srgbClr val="FDF6E3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220" y="1784989"/>
            <a:ext cx="1529953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FOUR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341252"/>
            <a:ext cx="44767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Lesson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484252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DF6E3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3827152"/>
            <a:ext cx="4248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DF6E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最终的和解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436752"/>
            <a:ext cx="4133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DF6E3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原谅与成长，和解与新生，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DF6E3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山谷重新恢复了宁静。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0849" y="350849"/>
            <a:ext cx="1859499" cy="289450"/>
          </a:xfrm>
          <a:custGeom>
            <a:avLst/>
            <a:gdLst/>
            <a:ahLst/>
            <a:cxnLst/>
            <a:rect l="l" t="t" r="r" b="b"/>
            <a:pathLst>
              <a:path w="1859499" h="289450">
                <a:moveTo>
                  <a:pt x="144725" y="0"/>
                </a:moveTo>
                <a:lnTo>
                  <a:pt x="1714774" y="0"/>
                </a:lnTo>
                <a:cubicBezTo>
                  <a:pt x="1794650" y="0"/>
                  <a:pt x="1859499" y="64849"/>
                  <a:pt x="1859499" y="144725"/>
                </a:cubicBezTo>
                <a:lnTo>
                  <a:pt x="1859499" y="144725"/>
                </a:lnTo>
                <a:cubicBezTo>
                  <a:pt x="1859499" y="224601"/>
                  <a:pt x="1794650" y="289450"/>
                  <a:pt x="1714774" y="289450"/>
                </a:cubicBezTo>
                <a:lnTo>
                  <a:pt x="144725" y="289450"/>
                </a:lnTo>
                <a:cubicBezTo>
                  <a:pt x="64849" y="289450"/>
                  <a:pt x="0" y="224601"/>
                  <a:pt x="0" y="144725"/>
                </a:cubicBezTo>
                <a:lnTo>
                  <a:pt x="0" y="144725"/>
                </a:lnTo>
                <a:cubicBezTo>
                  <a:pt x="0" y="64849"/>
                  <a:pt x="64849" y="0"/>
                  <a:pt x="144725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91188" y="421019"/>
            <a:ext cx="1645701" cy="154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4 · THE LESSON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0849" y="743807"/>
            <a:ext cx="5438158" cy="526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44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Neglect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0849" y="1340250"/>
            <a:ext cx="5280276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[nɪˈɡlekt]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7866" y="1838335"/>
            <a:ext cx="5153971" cy="5250454"/>
          </a:xfrm>
          <a:custGeom>
            <a:avLst/>
            <a:gdLst/>
            <a:ahLst/>
            <a:cxnLst/>
            <a:rect l="l" t="t" r="r" b="b"/>
            <a:pathLst>
              <a:path w="5153971" h="5250454">
                <a:moveTo>
                  <a:pt x="140343" y="0"/>
                </a:moveTo>
                <a:lnTo>
                  <a:pt x="5013628" y="0"/>
                </a:lnTo>
                <a:cubicBezTo>
                  <a:pt x="5091137" y="0"/>
                  <a:pt x="5153971" y="62834"/>
                  <a:pt x="5153971" y="140343"/>
                </a:cubicBezTo>
                <a:lnTo>
                  <a:pt x="5153971" y="5110111"/>
                </a:lnTo>
                <a:cubicBezTo>
                  <a:pt x="5153971" y="5187621"/>
                  <a:pt x="5091137" y="5250454"/>
                  <a:pt x="5013628" y="5250454"/>
                </a:cubicBezTo>
                <a:lnTo>
                  <a:pt x="140343" y="5250454"/>
                </a:lnTo>
                <a:cubicBezTo>
                  <a:pt x="62834" y="5250454"/>
                  <a:pt x="0" y="5187621"/>
                  <a:pt x="0" y="5110111"/>
                </a:cubicBezTo>
                <a:lnTo>
                  <a:pt x="0" y="140343"/>
                </a:lnTo>
                <a:cubicBezTo>
                  <a:pt x="0" y="62834"/>
                  <a:pt x="62834" y="0"/>
                  <a:pt x="140343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94031" y="2064527"/>
            <a:ext cx="296029" cy="263137"/>
          </a:xfrm>
          <a:custGeom>
            <a:avLst/>
            <a:gdLst/>
            <a:ahLst/>
            <a:cxnLst/>
            <a:rect l="l" t="t" r="r" b="b"/>
            <a:pathLst>
              <a:path w="296029" h="263137">
                <a:moveTo>
                  <a:pt x="82230" y="0"/>
                </a:moveTo>
                <a:cubicBezTo>
                  <a:pt x="91327" y="0"/>
                  <a:pt x="98676" y="7349"/>
                  <a:pt x="98676" y="16446"/>
                </a:cubicBezTo>
                <a:lnTo>
                  <a:pt x="98676" y="32892"/>
                </a:lnTo>
                <a:lnTo>
                  <a:pt x="164460" y="32892"/>
                </a:lnTo>
                <a:cubicBezTo>
                  <a:pt x="173557" y="32892"/>
                  <a:pt x="180906" y="40241"/>
                  <a:pt x="180906" y="49338"/>
                </a:cubicBezTo>
                <a:cubicBezTo>
                  <a:pt x="180906" y="58435"/>
                  <a:pt x="173557" y="65784"/>
                  <a:pt x="164460" y="65784"/>
                </a:cubicBezTo>
                <a:lnTo>
                  <a:pt x="159527" y="65784"/>
                </a:lnTo>
                <a:lnTo>
                  <a:pt x="155210" y="77656"/>
                </a:lnTo>
                <a:cubicBezTo>
                  <a:pt x="146781" y="100886"/>
                  <a:pt x="134087" y="122112"/>
                  <a:pt x="118103" y="140357"/>
                </a:cubicBezTo>
                <a:cubicBezTo>
                  <a:pt x="125401" y="144879"/>
                  <a:pt x="133007" y="148888"/>
                  <a:pt x="140922" y="152434"/>
                </a:cubicBezTo>
                <a:lnTo>
                  <a:pt x="166825" y="163946"/>
                </a:lnTo>
                <a:lnTo>
                  <a:pt x="198792" y="91995"/>
                </a:lnTo>
                <a:cubicBezTo>
                  <a:pt x="201413" y="86033"/>
                  <a:pt x="207323" y="82230"/>
                  <a:pt x="213799" y="82230"/>
                </a:cubicBezTo>
                <a:cubicBezTo>
                  <a:pt x="220274" y="82230"/>
                  <a:pt x="226184" y="86033"/>
                  <a:pt x="228806" y="91995"/>
                </a:cubicBezTo>
                <a:lnTo>
                  <a:pt x="294590" y="240009"/>
                </a:lnTo>
                <a:cubicBezTo>
                  <a:pt x="298290" y="248335"/>
                  <a:pt x="294538" y="258049"/>
                  <a:pt x="286264" y="261698"/>
                </a:cubicBezTo>
                <a:cubicBezTo>
                  <a:pt x="277990" y="265347"/>
                  <a:pt x="268225" y="261646"/>
                  <a:pt x="264576" y="253372"/>
                </a:cubicBezTo>
                <a:lnTo>
                  <a:pt x="254297" y="230245"/>
                </a:lnTo>
                <a:lnTo>
                  <a:pt x="173352" y="230245"/>
                </a:lnTo>
                <a:lnTo>
                  <a:pt x="163073" y="253372"/>
                </a:lnTo>
                <a:cubicBezTo>
                  <a:pt x="159372" y="261698"/>
                  <a:pt x="149659" y="265398"/>
                  <a:pt x="141385" y="261698"/>
                </a:cubicBezTo>
                <a:cubicBezTo>
                  <a:pt x="133110" y="257997"/>
                  <a:pt x="129358" y="248284"/>
                  <a:pt x="133059" y="240009"/>
                </a:cubicBezTo>
                <a:lnTo>
                  <a:pt x="153514" y="194012"/>
                </a:lnTo>
                <a:lnTo>
                  <a:pt x="127611" y="182500"/>
                </a:lnTo>
                <a:cubicBezTo>
                  <a:pt x="115790" y="177258"/>
                  <a:pt x="104484" y="170987"/>
                  <a:pt x="93794" y="163792"/>
                </a:cubicBezTo>
                <a:cubicBezTo>
                  <a:pt x="82847" y="172632"/>
                  <a:pt x="70872" y="180341"/>
                  <a:pt x="58075" y="186765"/>
                </a:cubicBezTo>
                <a:lnTo>
                  <a:pt x="40241" y="195605"/>
                </a:lnTo>
                <a:cubicBezTo>
                  <a:pt x="32121" y="199665"/>
                  <a:pt x="22254" y="196376"/>
                  <a:pt x="18193" y="188256"/>
                </a:cubicBezTo>
                <a:cubicBezTo>
                  <a:pt x="14133" y="180136"/>
                  <a:pt x="17423" y="170268"/>
                  <a:pt x="25543" y="166208"/>
                </a:cubicBezTo>
                <a:lnTo>
                  <a:pt x="43274" y="157317"/>
                </a:lnTo>
                <a:cubicBezTo>
                  <a:pt x="51651" y="153102"/>
                  <a:pt x="59617" y="148220"/>
                  <a:pt x="67120" y="142772"/>
                </a:cubicBezTo>
                <a:cubicBezTo>
                  <a:pt x="60028" y="136245"/>
                  <a:pt x="53347" y="129204"/>
                  <a:pt x="47128" y="121752"/>
                </a:cubicBezTo>
                <a:lnTo>
                  <a:pt x="41937" y="115482"/>
                </a:lnTo>
                <a:cubicBezTo>
                  <a:pt x="36130" y="108492"/>
                  <a:pt x="37055" y="98111"/>
                  <a:pt x="44045" y="92303"/>
                </a:cubicBezTo>
                <a:cubicBezTo>
                  <a:pt x="51034" y="86496"/>
                  <a:pt x="61416" y="87421"/>
                  <a:pt x="67223" y="94411"/>
                </a:cubicBezTo>
                <a:lnTo>
                  <a:pt x="72465" y="100681"/>
                </a:lnTo>
                <a:cubicBezTo>
                  <a:pt x="78376" y="107824"/>
                  <a:pt x="84851" y="114454"/>
                  <a:pt x="91687" y="120570"/>
                </a:cubicBezTo>
                <a:cubicBezTo>
                  <a:pt x="105820" y="104946"/>
                  <a:pt x="116972" y="86599"/>
                  <a:pt x="124322" y="66401"/>
                </a:cubicBezTo>
                <a:lnTo>
                  <a:pt x="124579" y="65784"/>
                </a:lnTo>
                <a:lnTo>
                  <a:pt x="16497" y="65784"/>
                </a:lnTo>
                <a:cubicBezTo>
                  <a:pt x="7349" y="65784"/>
                  <a:pt x="0" y="58435"/>
                  <a:pt x="0" y="49338"/>
                </a:cubicBezTo>
                <a:cubicBezTo>
                  <a:pt x="0" y="40241"/>
                  <a:pt x="7349" y="32892"/>
                  <a:pt x="16446" y="32892"/>
                </a:cubicBezTo>
                <a:lnTo>
                  <a:pt x="65784" y="32892"/>
                </a:lnTo>
                <a:lnTo>
                  <a:pt x="65784" y="16446"/>
                </a:lnTo>
                <a:cubicBezTo>
                  <a:pt x="65784" y="7349"/>
                  <a:pt x="73133" y="0"/>
                  <a:pt x="82230" y="0"/>
                </a:cubicBezTo>
                <a:close/>
                <a:moveTo>
                  <a:pt x="213799" y="139175"/>
                </a:moveTo>
                <a:lnTo>
                  <a:pt x="187947" y="197353"/>
                </a:lnTo>
                <a:lnTo>
                  <a:pt x="239650" y="197353"/>
                </a:lnTo>
                <a:lnTo>
                  <a:pt x="213799" y="139175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6"/>
          <p:cNvSpPr/>
          <p:nvPr/>
        </p:nvSpPr>
        <p:spPr>
          <a:xfrm>
            <a:off x="1009568" y="2055875"/>
            <a:ext cx="947292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5392" y="2441689"/>
            <a:ext cx="4850486" cy="429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72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v.</a:t>
            </a:r>
            <a:r>
              <a:rPr lang="en-US" sz="2072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忽视；疏忽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5392" y="2939456"/>
            <a:ext cx="4797859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(暗示有责任但未做)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43369" y="3369143"/>
            <a:ext cx="197353" cy="263137"/>
          </a:xfrm>
          <a:custGeom>
            <a:avLst/>
            <a:gdLst/>
            <a:ahLst/>
            <a:cxnLst/>
            <a:rect l="l" t="t" r="r" b="b"/>
            <a:pathLst>
              <a:path w="197353" h="263137">
                <a:moveTo>
                  <a:pt x="150533" y="197353"/>
                </a:moveTo>
                <a:cubicBezTo>
                  <a:pt x="154284" y="185892"/>
                  <a:pt x="161788" y="175510"/>
                  <a:pt x="170268" y="166568"/>
                </a:cubicBezTo>
                <a:cubicBezTo>
                  <a:pt x="187074" y="148888"/>
                  <a:pt x="197353" y="124990"/>
                  <a:pt x="197353" y="98676"/>
                </a:cubicBezTo>
                <a:cubicBezTo>
                  <a:pt x="197353" y="44199"/>
                  <a:pt x="153154" y="0"/>
                  <a:pt x="98676" y="0"/>
                </a:cubicBezTo>
                <a:cubicBezTo>
                  <a:pt x="44199" y="0"/>
                  <a:pt x="0" y="44199"/>
                  <a:pt x="0" y="98676"/>
                </a:cubicBezTo>
                <a:cubicBezTo>
                  <a:pt x="0" y="124990"/>
                  <a:pt x="10279" y="148888"/>
                  <a:pt x="27085" y="166568"/>
                </a:cubicBezTo>
                <a:cubicBezTo>
                  <a:pt x="35565" y="175510"/>
                  <a:pt x="43119" y="185892"/>
                  <a:pt x="46820" y="197353"/>
                </a:cubicBezTo>
                <a:lnTo>
                  <a:pt x="150481" y="197353"/>
                </a:lnTo>
                <a:close/>
                <a:moveTo>
                  <a:pt x="148014" y="222022"/>
                </a:moveTo>
                <a:lnTo>
                  <a:pt x="49338" y="222022"/>
                </a:lnTo>
                <a:lnTo>
                  <a:pt x="49338" y="230245"/>
                </a:lnTo>
                <a:cubicBezTo>
                  <a:pt x="49338" y="252961"/>
                  <a:pt x="67737" y="271360"/>
                  <a:pt x="90453" y="271360"/>
                </a:cubicBezTo>
                <a:lnTo>
                  <a:pt x="106899" y="271360"/>
                </a:lnTo>
                <a:cubicBezTo>
                  <a:pt x="129615" y="271360"/>
                  <a:pt x="148014" y="252961"/>
                  <a:pt x="148014" y="230245"/>
                </a:cubicBezTo>
                <a:lnTo>
                  <a:pt x="148014" y="222022"/>
                </a:lnTo>
                <a:close/>
                <a:moveTo>
                  <a:pt x="94565" y="57561"/>
                </a:moveTo>
                <a:cubicBezTo>
                  <a:pt x="74110" y="57561"/>
                  <a:pt x="57561" y="74110"/>
                  <a:pt x="57561" y="94565"/>
                </a:cubicBezTo>
                <a:cubicBezTo>
                  <a:pt x="57561" y="101400"/>
                  <a:pt x="52062" y="106899"/>
                  <a:pt x="45227" y="106899"/>
                </a:cubicBezTo>
                <a:cubicBezTo>
                  <a:pt x="38391" y="106899"/>
                  <a:pt x="32892" y="101400"/>
                  <a:pt x="32892" y="94565"/>
                </a:cubicBezTo>
                <a:cubicBezTo>
                  <a:pt x="32892" y="60491"/>
                  <a:pt x="60491" y="32892"/>
                  <a:pt x="94565" y="32892"/>
                </a:cubicBezTo>
                <a:cubicBezTo>
                  <a:pt x="101400" y="32892"/>
                  <a:pt x="106899" y="38391"/>
                  <a:pt x="106899" y="45227"/>
                </a:cubicBezTo>
                <a:cubicBezTo>
                  <a:pt x="106899" y="52062"/>
                  <a:pt x="101400" y="57561"/>
                  <a:pt x="94565" y="57561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10"/>
          <p:cNvSpPr/>
          <p:nvPr/>
        </p:nvSpPr>
        <p:spPr>
          <a:xfrm>
            <a:off x="1009568" y="3360475"/>
            <a:ext cx="947292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5392" y="3746306"/>
            <a:ext cx="4718918" cy="885894"/>
          </a:xfrm>
          <a:custGeom>
            <a:avLst/>
            <a:gdLst/>
            <a:ahLst/>
            <a:cxnLst/>
            <a:rect l="l" t="t" r="r" b="b"/>
            <a:pathLst>
              <a:path w="4718918" h="885894">
                <a:moveTo>
                  <a:pt x="105253" y="0"/>
                </a:moveTo>
                <a:lnTo>
                  <a:pt x="4613665" y="0"/>
                </a:lnTo>
                <a:cubicBezTo>
                  <a:pt x="4671795" y="0"/>
                  <a:pt x="4718918" y="47123"/>
                  <a:pt x="4718918" y="105253"/>
                </a:cubicBezTo>
                <a:lnTo>
                  <a:pt x="4718918" y="780641"/>
                </a:lnTo>
                <a:cubicBezTo>
                  <a:pt x="4718918" y="838770"/>
                  <a:pt x="4671795" y="885894"/>
                  <a:pt x="4613665" y="885894"/>
                </a:cubicBezTo>
                <a:lnTo>
                  <a:pt x="105253" y="885894"/>
                </a:lnTo>
                <a:cubicBezTo>
                  <a:pt x="47123" y="885894"/>
                  <a:pt x="0" y="838770"/>
                  <a:pt x="0" y="780641"/>
                </a:cubicBezTo>
                <a:lnTo>
                  <a:pt x="0" y="105253"/>
                </a:lnTo>
                <a:cubicBezTo>
                  <a:pt x="0" y="47123"/>
                  <a:pt x="47123" y="0"/>
                  <a:pt x="105253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15732" y="3886645"/>
            <a:ext cx="4525951" cy="289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81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 </a:t>
            </a:r>
            <a:r>
              <a:rPr lang="en-US" sz="138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(No) + </a:t>
            </a:r>
            <a:r>
              <a:rPr lang="en-US" sz="1381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Lect </a:t>
            </a:r>
            <a:r>
              <a:rPr lang="en-US" sz="138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(Select 选择)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5732" y="4241880"/>
            <a:ext cx="451718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没有选择去管它 → 忽视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2935" y="4803238"/>
            <a:ext cx="4701376" cy="1157801"/>
          </a:xfrm>
          <a:custGeom>
            <a:avLst/>
            <a:gdLst/>
            <a:ahLst/>
            <a:cxnLst/>
            <a:rect l="l" t="t" r="r" b="b"/>
            <a:pathLst>
              <a:path w="4701376" h="1157801">
                <a:moveTo>
                  <a:pt x="35085" y="0"/>
                </a:moveTo>
                <a:lnTo>
                  <a:pt x="4596120" y="0"/>
                </a:lnTo>
                <a:cubicBezTo>
                  <a:pt x="4654251" y="0"/>
                  <a:pt x="4701376" y="47125"/>
                  <a:pt x="4701376" y="105256"/>
                </a:cubicBezTo>
                <a:lnTo>
                  <a:pt x="4701376" y="1052546"/>
                </a:lnTo>
                <a:cubicBezTo>
                  <a:pt x="4701376" y="1110677"/>
                  <a:pt x="4654251" y="1157801"/>
                  <a:pt x="4596120" y="1157801"/>
                </a:cubicBezTo>
                <a:lnTo>
                  <a:pt x="35085" y="1157801"/>
                </a:lnTo>
                <a:cubicBezTo>
                  <a:pt x="15708" y="1157801"/>
                  <a:pt x="0" y="1142093"/>
                  <a:pt x="0" y="1122717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92935" y="4803238"/>
            <a:ext cx="35085" cy="1157801"/>
          </a:xfrm>
          <a:custGeom>
            <a:avLst/>
            <a:gdLst/>
            <a:ahLst/>
            <a:cxnLst/>
            <a:rect l="l" t="t" r="r" b="b"/>
            <a:pathLst>
              <a:path w="35085" h="1157801">
                <a:moveTo>
                  <a:pt x="35085" y="0"/>
                </a:moveTo>
                <a:lnTo>
                  <a:pt x="35085" y="0"/>
                </a:lnTo>
                <a:lnTo>
                  <a:pt x="35085" y="1157801"/>
                </a:lnTo>
                <a:lnTo>
                  <a:pt x="35085" y="1157801"/>
                </a:lnTo>
                <a:cubicBezTo>
                  <a:pt x="15708" y="1157801"/>
                  <a:pt x="0" y="1142093"/>
                  <a:pt x="0" y="1122717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Shape 16"/>
          <p:cNvSpPr/>
          <p:nvPr/>
        </p:nvSpPr>
        <p:spPr>
          <a:xfrm>
            <a:off x="777130" y="4961120"/>
            <a:ext cx="210509" cy="210509"/>
          </a:xfrm>
          <a:custGeom>
            <a:avLst/>
            <a:gdLst/>
            <a:ahLst/>
            <a:cxnLst/>
            <a:rect l="l" t="t" r="r" b="b"/>
            <a:pathLst>
              <a:path w="210509" h="210509">
                <a:moveTo>
                  <a:pt x="105255" y="210509"/>
                </a:moveTo>
                <a:cubicBezTo>
                  <a:pt x="163346" y="210509"/>
                  <a:pt x="210509" y="163346"/>
                  <a:pt x="210509" y="105255"/>
                </a:cubicBezTo>
                <a:cubicBezTo>
                  <a:pt x="210509" y="47163"/>
                  <a:pt x="163346" y="0"/>
                  <a:pt x="105255" y="0"/>
                </a:cubicBezTo>
                <a:cubicBezTo>
                  <a:pt x="47163" y="0"/>
                  <a:pt x="0" y="47163"/>
                  <a:pt x="0" y="105255"/>
                </a:cubicBezTo>
                <a:cubicBezTo>
                  <a:pt x="0" y="163346"/>
                  <a:pt x="47163" y="210509"/>
                  <a:pt x="105255" y="210509"/>
                </a:cubicBezTo>
                <a:close/>
                <a:moveTo>
                  <a:pt x="105255" y="55917"/>
                </a:moveTo>
                <a:cubicBezTo>
                  <a:pt x="110723" y="55917"/>
                  <a:pt x="115122" y="60316"/>
                  <a:pt x="115122" y="65784"/>
                </a:cubicBezTo>
                <a:lnTo>
                  <a:pt x="115122" y="111833"/>
                </a:lnTo>
                <a:cubicBezTo>
                  <a:pt x="115122" y="117301"/>
                  <a:pt x="110723" y="121701"/>
                  <a:pt x="105255" y="121701"/>
                </a:cubicBezTo>
                <a:cubicBezTo>
                  <a:pt x="99786" y="121701"/>
                  <a:pt x="95387" y="117301"/>
                  <a:pt x="95387" y="111833"/>
                </a:cubicBezTo>
                <a:lnTo>
                  <a:pt x="95387" y="65784"/>
                </a:lnTo>
                <a:cubicBezTo>
                  <a:pt x="95387" y="60316"/>
                  <a:pt x="99786" y="55917"/>
                  <a:pt x="105255" y="55917"/>
                </a:cubicBezTo>
                <a:close/>
                <a:moveTo>
                  <a:pt x="94277" y="144725"/>
                </a:moveTo>
                <a:cubicBezTo>
                  <a:pt x="94027" y="140650"/>
                  <a:pt x="96059" y="136774"/>
                  <a:pt x="99552" y="134661"/>
                </a:cubicBezTo>
                <a:cubicBezTo>
                  <a:pt x="103046" y="132548"/>
                  <a:pt x="107423" y="132548"/>
                  <a:pt x="110916" y="134661"/>
                </a:cubicBezTo>
                <a:cubicBezTo>
                  <a:pt x="114409" y="136774"/>
                  <a:pt x="116441" y="140650"/>
                  <a:pt x="116191" y="144725"/>
                </a:cubicBezTo>
                <a:cubicBezTo>
                  <a:pt x="116441" y="148800"/>
                  <a:pt x="114409" y="152677"/>
                  <a:pt x="110916" y="154790"/>
                </a:cubicBezTo>
                <a:cubicBezTo>
                  <a:pt x="107423" y="156903"/>
                  <a:pt x="103046" y="156903"/>
                  <a:pt x="99552" y="154790"/>
                </a:cubicBezTo>
                <a:cubicBezTo>
                  <a:pt x="96059" y="152677"/>
                  <a:pt x="94027" y="148800"/>
                  <a:pt x="94277" y="144725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9" name="Text 17"/>
          <p:cNvSpPr/>
          <p:nvPr/>
        </p:nvSpPr>
        <p:spPr>
          <a:xfrm>
            <a:off x="1119208" y="4943578"/>
            <a:ext cx="78941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重要辨析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0817" y="5259342"/>
            <a:ext cx="4482095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Neglect your duty</a:t>
            </a:r>
            <a:r>
              <a:rPr lang="en-US" sz="1243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玩忽职守 (严重)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0817" y="5575106"/>
            <a:ext cx="4482095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Overlook</a:t>
            </a:r>
            <a:r>
              <a:rPr lang="en-US" sz="1243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没看见 (轻微)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75392" y="6101379"/>
            <a:ext cx="4718918" cy="535045"/>
          </a:xfrm>
          <a:custGeom>
            <a:avLst/>
            <a:gdLst/>
            <a:ahLst/>
            <a:cxnLst/>
            <a:rect l="l" t="t" r="r" b="b"/>
            <a:pathLst>
              <a:path w="4718918" h="535045">
                <a:moveTo>
                  <a:pt x="105254" y="0"/>
                </a:moveTo>
                <a:lnTo>
                  <a:pt x="4613664" y="0"/>
                </a:lnTo>
                <a:cubicBezTo>
                  <a:pt x="4671794" y="0"/>
                  <a:pt x="4718918" y="47124"/>
                  <a:pt x="4718918" y="105254"/>
                </a:cubicBezTo>
                <a:lnTo>
                  <a:pt x="4718918" y="429791"/>
                </a:lnTo>
                <a:cubicBezTo>
                  <a:pt x="4718918" y="487921"/>
                  <a:pt x="4671794" y="535045"/>
                  <a:pt x="4613664" y="535045"/>
                </a:cubicBezTo>
                <a:lnTo>
                  <a:pt x="105254" y="535045"/>
                </a:lnTo>
                <a:cubicBezTo>
                  <a:pt x="47124" y="535045"/>
                  <a:pt x="0" y="487921"/>
                  <a:pt x="0" y="429791"/>
                </a:cubicBezTo>
                <a:lnTo>
                  <a:pt x="0" y="105254"/>
                </a:lnTo>
                <a:cubicBezTo>
                  <a:pt x="0" y="47163"/>
                  <a:pt x="47163" y="0"/>
                  <a:pt x="105254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37660" y="6262773"/>
            <a:ext cx="157882" cy="157882"/>
          </a:xfrm>
          <a:custGeom>
            <a:avLst/>
            <a:gdLst/>
            <a:ahLst/>
            <a:cxnLst/>
            <a:rect l="l" t="t" r="r" b="b"/>
            <a:pathLst>
              <a:path w="157882" h="157882">
                <a:moveTo>
                  <a:pt x="157882" y="9868"/>
                </a:moveTo>
                <a:cubicBezTo>
                  <a:pt x="157882" y="43202"/>
                  <a:pt x="134261" y="71016"/>
                  <a:pt x="102870" y="77523"/>
                </a:cubicBezTo>
                <a:cubicBezTo>
                  <a:pt x="100434" y="59607"/>
                  <a:pt x="92386" y="43479"/>
                  <a:pt x="80514" y="30991"/>
                </a:cubicBezTo>
                <a:cubicBezTo>
                  <a:pt x="92879" y="12335"/>
                  <a:pt x="114064" y="0"/>
                  <a:pt x="138147" y="0"/>
                </a:cubicBezTo>
                <a:lnTo>
                  <a:pt x="148014" y="0"/>
                </a:lnTo>
                <a:cubicBezTo>
                  <a:pt x="153472" y="0"/>
                  <a:pt x="157882" y="4410"/>
                  <a:pt x="157882" y="9868"/>
                </a:cubicBezTo>
                <a:close/>
                <a:moveTo>
                  <a:pt x="0" y="29603"/>
                </a:moveTo>
                <a:cubicBezTo>
                  <a:pt x="0" y="24145"/>
                  <a:pt x="4410" y="19735"/>
                  <a:pt x="9868" y="19735"/>
                </a:cubicBezTo>
                <a:lnTo>
                  <a:pt x="19735" y="19735"/>
                </a:lnTo>
                <a:cubicBezTo>
                  <a:pt x="57880" y="19735"/>
                  <a:pt x="88809" y="50664"/>
                  <a:pt x="88809" y="88809"/>
                </a:cubicBezTo>
                <a:lnTo>
                  <a:pt x="88809" y="148014"/>
                </a:lnTo>
                <a:cubicBezTo>
                  <a:pt x="88809" y="153472"/>
                  <a:pt x="84399" y="157882"/>
                  <a:pt x="78941" y="157882"/>
                </a:cubicBezTo>
                <a:cubicBezTo>
                  <a:pt x="73483" y="157882"/>
                  <a:pt x="69073" y="153472"/>
                  <a:pt x="69073" y="148014"/>
                </a:cubicBezTo>
                <a:lnTo>
                  <a:pt x="69073" y="98676"/>
                </a:lnTo>
                <a:cubicBezTo>
                  <a:pt x="30929" y="98676"/>
                  <a:pt x="0" y="67747"/>
                  <a:pt x="0" y="29603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4" name="Text 22"/>
          <p:cNvSpPr/>
          <p:nvPr/>
        </p:nvSpPr>
        <p:spPr>
          <a:xfrm>
            <a:off x="965932" y="6241719"/>
            <a:ext cx="4266979" cy="254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43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因为 </a:t>
            </a:r>
            <a:r>
              <a:rPr lang="en-US" sz="1243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Neglect</a:t>
            </a:r>
            <a:r>
              <a:rPr lang="en-US" sz="1243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(忽视) 浇水，盆栽已经枯死了。</a:t>
            </a:r>
            <a:endParaRPr lang="en-US" sz="1600" dirty="0"/>
          </a:p>
        </p:txBody>
      </p:sp>
      <p:pic>
        <p:nvPicPr>
          <p:cNvPr id="25" name="Image 0" descr="https://kimi-web-img.moonshot.cn/img/img.freepik.com/20e007551115d2f70fd6546b5aa059adea1a1466.jpg"/>
          <p:cNvPicPr>
            <a:picLocks noChangeAspect="1"/>
          </p:cNvPicPr>
          <p:nvPr/>
        </p:nvPicPr>
        <p:blipFill>
          <a:blip r:embed="rId3"/>
          <a:srcRect l="14143" r="14143"/>
          <a:stretch/>
        </p:blipFill>
        <p:spPr>
          <a:xfrm>
            <a:off x="5802932" y="350849"/>
            <a:ext cx="6043373" cy="5613583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8715339049d2b324d5e164240a8bcd91b00d710a.jpg"/>
          <p:cNvPicPr>
            <a:picLocks noChangeAspect="1"/>
          </p:cNvPicPr>
          <p:nvPr/>
        </p:nvPicPr>
        <p:blipFill>
          <a:blip r:embed="rId3"/>
          <a:srcRect l="17318" r="17318"/>
          <a:stretch/>
        </p:blipFill>
        <p:spPr>
          <a:xfrm>
            <a:off x="381000" y="381000"/>
            <a:ext cx="5981700" cy="6096000"/>
          </a:xfrm>
          <a:prstGeom prst="roundRect">
            <a:avLst>
              <a:gd name="adj" fmla="val 2548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6667500" y="381000"/>
            <a:ext cx="2019300" cy="314325"/>
          </a:xfrm>
          <a:custGeom>
            <a:avLst/>
            <a:gdLst/>
            <a:ahLst/>
            <a:cxnLst/>
            <a:rect l="l" t="t" r="r" b="b"/>
            <a:pathLst>
              <a:path w="2019300" h="314325">
                <a:moveTo>
                  <a:pt x="157163" y="0"/>
                </a:moveTo>
                <a:lnTo>
                  <a:pt x="1862138" y="0"/>
                </a:lnTo>
                <a:cubicBezTo>
                  <a:pt x="1948878" y="0"/>
                  <a:pt x="2019300" y="70422"/>
                  <a:pt x="2019300" y="157163"/>
                </a:cubicBezTo>
                <a:lnTo>
                  <a:pt x="2019300" y="157163"/>
                </a:lnTo>
                <a:cubicBezTo>
                  <a:pt x="2019300" y="243903"/>
                  <a:pt x="1948878" y="314325"/>
                  <a:pt x="1862138" y="314325"/>
                </a:cubicBezTo>
                <a:lnTo>
                  <a:pt x="157163" y="314325"/>
                </a:lnTo>
                <a:cubicBezTo>
                  <a:pt x="70422" y="314325"/>
                  <a:pt x="0" y="243903"/>
                  <a:pt x="0" y="157163"/>
                </a:cubicBezTo>
                <a:lnTo>
                  <a:pt x="0" y="157163"/>
                </a:lnTo>
                <a:cubicBezTo>
                  <a:pt x="0" y="70422"/>
                  <a:pt x="70422" y="0"/>
                  <a:pt x="157162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819900" y="457200"/>
            <a:ext cx="1787128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4 · THE LESSON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667500" y="807727"/>
            <a:ext cx="5429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Overlook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67500" y="1455427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[ˌoʊvərˈlʊk]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675120" y="1996317"/>
            <a:ext cx="5130165" cy="4711065"/>
          </a:xfrm>
          <a:custGeom>
            <a:avLst/>
            <a:gdLst/>
            <a:ahLst/>
            <a:cxnLst/>
            <a:rect l="l" t="t" r="r" b="b"/>
            <a:pathLst>
              <a:path w="5130165" h="4711065">
                <a:moveTo>
                  <a:pt x="152403" y="0"/>
                </a:moveTo>
                <a:lnTo>
                  <a:pt x="4977762" y="0"/>
                </a:lnTo>
                <a:cubicBezTo>
                  <a:pt x="5061932" y="0"/>
                  <a:pt x="5130165" y="68233"/>
                  <a:pt x="5130165" y="152403"/>
                </a:cubicBezTo>
                <a:lnTo>
                  <a:pt x="5130165" y="4558662"/>
                </a:lnTo>
                <a:cubicBezTo>
                  <a:pt x="5130165" y="4642832"/>
                  <a:pt x="5061932" y="4711065"/>
                  <a:pt x="4977762" y="4711065"/>
                </a:cubicBezTo>
                <a:lnTo>
                  <a:pt x="152403" y="4711065"/>
                </a:lnTo>
                <a:cubicBezTo>
                  <a:pt x="68233" y="4711065"/>
                  <a:pt x="0" y="4642832"/>
                  <a:pt x="0" y="4558662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931581" y="2241947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89297" y="0"/>
                </a:moveTo>
                <a:cubicBezTo>
                  <a:pt x="99175" y="0"/>
                  <a:pt x="107156" y="7981"/>
                  <a:pt x="107156" y="17859"/>
                </a:cubicBezTo>
                <a:lnTo>
                  <a:pt x="107156" y="35719"/>
                </a:lnTo>
                <a:lnTo>
                  <a:pt x="178594" y="35719"/>
                </a:lnTo>
                <a:cubicBezTo>
                  <a:pt x="188472" y="35719"/>
                  <a:pt x="196453" y="43700"/>
                  <a:pt x="196453" y="53578"/>
                </a:cubicBezTo>
                <a:cubicBezTo>
                  <a:pt x="196453" y="63457"/>
                  <a:pt x="188472" y="71438"/>
                  <a:pt x="178594" y="71438"/>
                </a:cubicBezTo>
                <a:lnTo>
                  <a:pt x="173236" y="71438"/>
                </a:lnTo>
                <a:lnTo>
                  <a:pt x="168548" y="84330"/>
                </a:lnTo>
                <a:cubicBezTo>
                  <a:pt x="159395" y="109556"/>
                  <a:pt x="145610" y="132606"/>
                  <a:pt x="128253" y="152419"/>
                </a:cubicBezTo>
                <a:cubicBezTo>
                  <a:pt x="136178" y="157330"/>
                  <a:pt x="144438" y="161683"/>
                  <a:pt x="153033" y="165534"/>
                </a:cubicBezTo>
                <a:lnTo>
                  <a:pt x="181161" y="178036"/>
                </a:lnTo>
                <a:lnTo>
                  <a:pt x="215875" y="99901"/>
                </a:lnTo>
                <a:cubicBezTo>
                  <a:pt x="218722" y="93427"/>
                  <a:pt x="225140" y="89297"/>
                  <a:pt x="232172" y="89297"/>
                </a:cubicBezTo>
                <a:cubicBezTo>
                  <a:pt x="239204" y="89297"/>
                  <a:pt x="245622" y="93427"/>
                  <a:pt x="248469" y="99901"/>
                </a:cubicBezTo>
                <a:lnTo>
                  <a:pt x="319906" y="260635"/>
                </a:lnTo>
                <a:cubicBezTo>
                  <a:pt x="323924" y="269677"/>
                  <a:pt x="319850" y="280225"/>
                  <a:pt x="310865" y="284187"/>
                </a:cubicBezTo>
                <a:cubicBezTo>
                  <a:pt x="301879" y="288150"/>
                  <a:pt x="291275" y="284131"/>
                  <a:pt x="287313" y="275146"/>
                </a:cubicBezTo>
                <a:lnTo>
                  <a:pt x="276151" y="250031"/>
                </a:lnTo>
                <a:lnTo>
                  <a:pt x="188249" y="250031"/>
                </a:lnTo>
                <a:lnTo>
                  <a:pt x="177087" y="275146"/>
                </a:lnTo>
                <a:cubicBezTo>
                  <a:pt x="173069" y="284187"/>
                  <a:pt x="162520" y="288206"/>
                  <a:pt x="153535" y="284187"/>
                </a:cubicBezTo>
                <a:cubicBezTo>
                  <a:pt x="144549" y="280169"/>
                  <a:pt x="140475" y="269621"/>
                  <a:pt x="144494" y="260635"/>
                </a:cubicBezTo>
                <a:lnTo>
                  <a:pt x="166706" y="210685"/>
                </a:lnTo>
                <a:lnTo>
                  <a:pt x="138578" y="198183"/>
                </a:lnTo>
                <a:cubicBezTo>
                  <a:pt x="125741" y="192491"/>
                  <a:pt x="113463" y="185682"/>
                  <a:pt x="101854" y="177868"/>
                </a:cubicBezTo>
                <a:cubicBezTo>
                  <a:pt x="89967" y="187468"/>
                  <a:pt x="76963" y="195839"/>
                  <a:pt x="63066" y="202816"/>
                </a:cubicBezTo>
                <a:lnTo>
                  <a:pt x="43700" y="212415"/>
                </a:lnTo>
                <a:cubicBezTo>
                  <a:pt x="34882" y="216824"/>
                  <a:pt x="24166" y="213252"/>
                  <a:pt x="19757" y="204434"/>
                </a:cubicBezTo>
                <a:cubicBezTo>
                  <a:pt x="15348" y="195616"/>
                  <a:pt x="18920" y="184900"/>
                  <a:pt x="27738" y="180491"/>
                </a:cubicBezTo>
                <a:lnTo>
                  <a:pt x="46992" y="170836"/>
                </a:lnTo>
                <a:cubicBezTo>
                  <a:pt x="56090" y="166260"/>
                  <a:pt x="64740" y="160958"/>
                  <a:pt x="72889" y="155042"/>
                </a:cubicBezTo>
                <a:cubicBezTo>
                  <a:pt x="65187" y="147954"/>
                  <a:pt x="57931" y="140308"/>
                  <a:pt x="51178" y="132215"/>
                </a:cubicBezTo>
                <a:lnTo>
                  <a:pt x="45541" y="125406"/>
                </a:lnTo>
                <a:cubicBezTo>
                  <a:pt x="39235" y="117816"/>
                  <a:pt x="40239" y="106542"/>
                  <a:pt x="47830" y="100236"/>
                </a:cubicBezTo>
                <a:cubicBezTo>
                  <a:pt x="55420" y="93929"/>
                  <a:pt x="66694" y="94934"/>
                  <a:pt x="73000" y="102524"/>
                </a:cubicBezTo>
                <a:lnTo>
                  <a:pt x="78693" y="109333"/>
                </a:lnTo>
                <a:cubicBezTo>
                  <a:pt x="85111" y="117091"/>
                  <a:pt x="92143" y="124290"/>
                  <a:pt x="99566" y="130932"/>
                </a:cubicBezTo>
                <a:cubicBezTo>
                  <a:pt x="114914" y="113965"/>
                  <a:pt x="127025" y="94041"/>
                  <a:pt x="135006" y="72107"/>
                </a:cubicBezTo>
                <a:lnTo>
                  <a:pt x="135285" y="71437"/>
                </a:lnTo>
                <a:lnTo>
                  <a:pt x="17915" y="71437"/>
                </a:lnTo>
                <a:cubicBezTo>
                  <a:pt x="7981" y="71438"/>
                  <a:pt x="0" y="63457"/>
                  <a:pt x="0" y="53578"/>
                </a:cubicBezTo>
                <a:cubicBezTo>
                  <a:pt x="0" y="43700"/>
                  <a:pt x="7981" y="35719"/>
                  <a:pt x="17859" y="35719"/>
                </a:cubicBezTo>
                <a:lnTo>
                  <a:pt x="71438" y="35719"/>
                </a:lnTo>
                <a:lnTo>
                  <a:pt x="71438" y="17859"/>
                </a:lnTo>
                <a:cubicBezTo>
                  <a:pt x="71438" y="7981"/>
                  <a:pt x="79418" y="0"/>
                  <a:pt x="89297" y="0"/>
                </a:cubicBezTo>
                <a:close/>
                <a:moveTo>
                  <a:pt x="232172" y="151135"/>
                </a:moveTo>
                <a:lnTo>
                  <a:pt x="204099" y="214313"/>
                </a:lnTo>
                <a:lnTo>
                  <a:pt x="260245" y="214313"/>
                </a:lnTo>
                <a:lnTo>
                  <a:pt x="232172" y="151135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Text 6"/>
          <p:cNvSpPr/>
          <p:nvPr/>
        </p:nvSpPr>
        <p:spPr>
          <a:xfrm>
            <a:off x="7382828" y="2232533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911340" y="2651522"/>
            <a:ext cx="4772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v.</a:t>
            </a:r>
            <a:r>
              <a:rPr lang="en-US" sz="18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忽略；没注意到；俯瞰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985159" y="322291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9"/>
          <p:cNvSpPr/>
          <p:nvPr/>
        </p:nvSpPr>
        <p:spPr>
          <a:xfrm>
            <a:off x="7382828" y="3213497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11340" y="3632485"/>
            <a:ext cx="4657725" cy="962025"/>
          </a:xfrm>
          <a:custGeom>
            <a:avLst/>
            <a:gdLst/>
            <a:ahLst/>
            <a:cxnLst/>
            <a:rect l="l" t="t" r="r" b="b"/>
            <a:pathLst>
              <a:path w="4657725" h="962025">
                <a:moveTo>
                  <a:pt x="114298" y="0"/>
                </a:moveTo>
                <a:lnTo>
                  <a:pt x="4543427" y="0"/>
                </a:lnTo>
                <a:cubicBezTo>
                  <a:pt x="4606552" y="0"/>
                  <a:pt x="4657725" y="51173"/>
                  <a:pt x="4657725" y="114298"/>
                </a:cubicBezTo>
                <a:lnTo>
                  <a:pt x="4657725" y="847727"/>
                </a:lnTo>
                <a:cubicBezTo>
                  <a:pt x="4657725" y="910852"/>
                  <a:pt x="4606552" y="962025"/>
                  <a:pt x="4543427" y="962025"/>
                </a:cubicBezTo>
                <a:lnTo>
                  <a:pt x="114298" y="962025"/>
                </a:lnTo>
                <a:cubicBezTo>
                  <a:pt x="51173" y="962025"/>
                  <a:pt x="0" y="910852"/>
                  <a:pt x="0" y="8477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063740" y="3784885"/>
            <a:ext cx="44481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 </a:t>
            </a: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(越过) + </a:t>
            </a:r>
            <a:r>
              <a:rPr lang="en-US" sz="1500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Look </a:t>
            </a: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(看)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063740" y="4170648"/>
            <a:ext cx="443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视线越过了目标，没看到 → 忽略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30390" y="4780248"/>
            <a:ext cx="4638675" cy="962025"/>
          </a:xfrm>
          <a:custGeom>
            <a:avLst/>
            <a:gdLst/>
            <a:ahLst/>
            <a:cxnLst/>
            <a:rect l="l" t="t" r="r" b="b"/>
            <a:pathLst>
              <a:path w="4638675" h="962025">
                <a:moveTo>
                  <a:pt x="38100" y="0"/>
                </a:moveTo>
                <a:lnTo>
                  <a:pt x="4524377" y="0"/>
                </a:lnTo>
                <a:cubicBezTo>
                  <a:pt x="4587502" y="0"/>
                  <a:pt x="4638675" y="51173"/>
                  <a:pt x="4638675" y="114298"/>
                </a:cubicBezTo>
                <a:lnTo>
                  <a:pt x="4638675" y="847727"/>
                </a:lnTo>
                <a:cubicBezTo>
                  <a:pt x="4638675" y="910852"/>
                  <a:pt x="4587502" y="962025"/>
                  <a:pt x="4524377" y="962025"/>
                </a:cubicBezTo>
                <a:lnTo>
                  <a:pt x="38100" y="962025"/>
                </a:lnTo>
                <a:cubicBezTo>
                  <a:pt x="17072" y="962025"/>
                  <a:pt x="0" y="944953"/>
                  <a:pt x="0" y="9239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930390" y="4780248"/>
            <a:ext cx="38100" cy="962025"/>
          </a:xfrm>
          <a:custGeom>
            <a:avLst/>
            <a:gdLst/>
            <a:ahLst/>
            <a:cxnLst/>
            <a:rect l="l" t="t" r="r" b="b"/>
            <a:pathLst>
              <a:path w="38100" h="962025">
                <a:moveTo>
                  <a:pt x="38100" y="0"/>
                </a:moveTo>
                <a:lnTo>
                  <a:pt x="38100" y="0"/>
                </a:lnTo>
                <a:lnTo>
                  <a:pt x="38100" y="962025"/>
                </a:lnTo>
                <a:lnTo>
                  <a:pt x="38100" y="962025"/>
                </a:lnTo>
                <a:cubicBezTo>
                  <a:pt x="17072" y="962025"/>
                  <a:pt x="0" y="944953"/>
                  <a:pt x="0" y="9239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Shape 15"/>
          <p:cNvSpPr/>
          <p:nvPr/>
        </p:nvSpPr>
        <p:spPr>
          <a:xfrm>
            <a:off x="7130415" y="495169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523" y="0"/>
                </a:moveTo>
                <a:cubicBezTo>
                  <a:pt x="121087" y="0"/>
                  <a:pt x="127114" y="3617"/>
                  <a:pt x="130239" y="9376"/>
                </a:cubicBezTo>
                <a:lnTo>
                  <a:pt x="226680" y="187970"/>
                </a:lnTo>
                <a:cubicBezTo>
                  <a:pt x="229672" y="193506"/>
                  <a:pt x="229538" y="200204"/>
                  <a:pt x="226323" y="205606"/>
                </a:cubicBezTo>
                <a:cubicBezTo>
                  <a:pt x="223108" y="211009"/>
                  <a:pt x="217259" y="214313"/>
                  <a:pt x="211009" y="214313"/>
                </a:cubicBezTo>
                <a:lnTo>
                  <a:pt x="18127" y="214313"/>
                </a:lnTo>
                <a:cubicBezTo>
                  <a:pt x="11832" y="214313"/>
                  <a:pt x="6028" y="211009"/>
                  <a:pt x="2813" y="205606"/>
                </a:cubicBezTo>
                <a:cubicBezTo>
                  <a:pt x="-402" y="200204"/>
                  <a:pt x="-536" y="193506"/>
                  <a:pt x="2456" y="187970"/>
                </a:cubicBezTo>
                <a:lnTo>
                  <a:pt x="98896" y="9376"/>
                </a:lnTo>
                <a:lnTo>
                  <a:pt x="100191" y="7322"/>
                </a:lnTo>
                <a:cubicBezTo>
                  <a:pt x="103450" y="2768"/>
                  <a:pt x="108764" y="0"/>
                  <a:pt x="114523" y="0"/>
                </a:cubicBezTo>
                <a:close/>
                <a:moveTo>
                  <a:pt x="76081" y="111576"/>
                </a:moveTo>
                <a:lnTo>
                  <a:pt x="88047" y="123542"/>
                </a:lnTo>
                <a:cubicBezTo>
                  <a:pt x="90815" y="126310"/>
                  <a:pt x="95369" y="126310"/>
                  <a:pt x="98137" y="123542"/>
                </a:cubicBezTo>
                <a:lnTo>
                  <a:pt x="117470" y="104209"/>
                </a:lnTo>
                <a:cubicBezTo>
                  <a:pt x="120149" y="101531"/>
                  <a:pt x="123765" y="100012"/>
                  <a:pt x="127561" y="100012"/>
                </a:cubicBezTo>
                <a:lnTo>
                  <a:pt x="146670" y="100012"/>
                </a:lnTo>
                <a:lnTo>
                  <a:pt x="114479" y="40407"/>
                </a:lnTo>
                <a:lnTo>
                  <a:pt x="76036" y="111576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9" name="Text 16"/>
          <p:cNvSpPr/>
          <p:nvPr/>
        </p:nvSpPr>
        <p:spPr>
          <a:xfrm>
            <a:off x="7501890" y="4932648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物理含义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101840" y="5275548"/>
            <a:ext cx="44100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站在山顶 </a:t>
            </a: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Overlook</a:t>
            </a: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(俯瞰) 山谷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911340" y="5889910"/>
            <a:ext cx="4657725" cy="581025"/>
          </a:xfrm>
          <a:custGeom>
            <a:avLst/>
            <a:gdLst/>
            <a:ahLst/>
            <a:cxnLst/>
            <a:rect l="l" t="t" r="r" b="b"/>
            <a:pathLst>
              <a:path w="4657725" h="581025">
                <a:moveTo>
                  <a:pt x="114299" y="0"/>
                </a:moveTo>
                <a:lnTo>
                  <a:pt x="4543426" y="0"/>
                </a:lnTo>
                <a:cubicBezTo>
                  <a:pt x="4606551" y="0"/>
                  <a:pt x="4657725" y="51174"/>
                  <a:pt x="4657725" y="114299"/>
                </a:cubicBezTo>
                <a:lnTo>
                  <a:pt x="4657725" y="466726"/>
                </a:lnTo>
                <a:cubicBezTo>
                  <a:pt x="4657725" y="529851"/>
                  <a:pt x="4606551" y="581025"/>
                  <a:pt x="4543426" y="581025"/>
                </a:cubicBezTo>
                <a:lnTo>
                  <a:pt x="114299" y="581025"/>
                </a:lnTo>
                <a:cubicBezTo>
                  <a:pt x="51174" y="581025"/>
                  <a:pt x="0" y="529851"/>
                  <a:pt x="0" y="466726"/>
                </a:cubicBezTo>
                <a:lnTo>
                  <a:pt x="0" y="114299"/>
                </a:lnTo>
                <a:cubicBezTo>
                  <a:pt x="0" y="51174"/>
                  <a:pt x="51174" y="0"/>
                  <a:pt x="114299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7108984" y="606515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40184" y="85725"/>
                </a:moveTo>
                <a:cubicBezTo>
                  <a:pt x="35730" y="85725"/>
                  <a:pt x="32147" y="89308"/>
                  <a:pt x="32147" y="93762"/>
                </a:cubicBezTo>
                <a:cubicBezTo>
                  <a:pt x="32147" y="98215"/>
                  <a:pt x="35730" y="101798"/>
                  <a:pt x="40184" y="101798"/>
                </a:cubicBezTo>
                <a:lnTo>
                  <a:pt x="88404" y="101798"/>
                </a:lnTo>
                <a:cubicBezTo>
                  <a:pt x="92858" y="101798"/>
                  <a:pt x="96441" y="98215"/>
                  <a:pt x="96441" y="93762"/>
                </a:cubicBezTo>
                <a:cubicBezTo>
                  <a:pt x="96441" y="89308"/>
                  <a:pt x="92858" y="85725"/>
                  <a:pt x="88404" y="85725"/>
                </a:cubicBezTo>
                <a:lnTo>
                  <a:pt x="40184" y="85725"/>
                </a:lnTo>
                <a:close/>
                <a:moveTo>
                  <a:pt x="40184" y="117872"/>
                </a:moveTo>
                <a:cubicBezTo>
                  <a:pt x="35730" y="117872"/>
                  <a:pt x="32147" y="121455"/>
                  <a:pt x="32147" y="125909"/>
                </a:cubicBezTo>
                <a:cubicBezTo>
                  <a:pt x="32147" y="130362"/>
                  <a:pt x="35730" y="133945"/>
                  <a:pt x="40184" y="133945"/>
                </a:cubicBezTo>
                <a:lnTo>
                  <a:pt x="88404" y="133945"/>
                </a:lnTo>
                <a:cubicBezTo>
                  <a:pt x="92858" y="133945"/>
                  <a:pt x="96441" y="130362"/>
                  <a:pt x="96441" y="125909"/>
                </a:cubicBezTo>
                <a:cubicBezTo>
                  <a:pt x="96441" y="121455"/>
                  <a:pt x="92858" y="117872"/>
                  <a:pt x="88404" y="117872"/>
                </a:cubicBezTo>
                <a:lnTo>
                  <a:pt x="40184" y="117872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3" name="Text 20"/>
          <p:cNvSpPr/>
          <p:nvPr/>
        </p:nvSpPr>
        <p:spPr>
          <a:xfrm>
            <a:off x="7339965" y="6042310"/>
            <a:ext cx="41624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检查试卷时，不小心 </a:t>
            </a:r>
            <a:r>
              <a:rPr lang="en-US" sz="1350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Overlook</a:t>
            </a:r>
            <a:r>
              <a:rPr lang="en-US" sz="1350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(漏看) 了一个错题。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14622" y="333342"/>
            <a:ext cx="1766715" cy="275008"/>
          </a:xfrm>
          <a:custGeom>
            <a:avLst/>
            <a:gdLst/>
            <a:ahLst/>
            <a:cxnLst/>
            <a:rect l="l" t="t" r="r" b="b"/>
            <a:pathLst>
              <a:path w="1766715" h="275008">
                <a:moveTo>
                  <a:pt x="137504" y="0"/>
                </a:moveTo>
                <a:lnTo>
                  <a:pt x="1629211" y="0"/>
                </a:lnTo>
                <a:cubicBezTo>
                  <a:pt x="1705152" y="0"/>
                  <a:pt x="1766715" y="61563"/>
                  <a:pt x="1766715" y="137504"/>
                </a:cubicBezTo>
                <a:lnTo>
                  <a:pt x="1766715" y="137504"/>
                </a:lnTo>
                <a:cubicBezTo>
                  <a:pt x="1766715" y="213445"/>
                  <a:pt x="1705152" y="275008"/>
                  <a:pt x="1629211" y="275008"/>
                </a:cubicBezTo>
                <a:lnTo>
                  <a:pt x="137504" y="275008"/>
                </a:lnTo>
                <a:cubicBezTo>
                  <a:pt x="61613" y="275008"/>
                  <a:pt x="0" y="213394"/>
                  <a:pt x="0" y="137504"/>
                </a:cubicBezTo>
                <a:lnTo>
                  <a:pt x="0" y="137504"/>
                </a:lnTo>
                <a:cubicBezTo>
                  <a:pt x="0" y="61613"/>
                  <a:pt x="61613" y="0"/>
                  <a:pt x="137504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14624" y="400011"/>
            <a:ext cx="1563584" cy="146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0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4 · THE LESSON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08339" y="706692"/>
            <a:ext cx="11775322" cy="5000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937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Caretaker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83341" y="1273375"/>
            <a:ext cx="11625318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75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[ˈkertwɪkər]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3342" y="1739940"/>
            <a:ext cx="6141835" cy="4333452"/>
          </a:xfrm>
          <a:custGeom>
            <a:avLst/>
            <a:gdLst/>
            <a:ahLst/>
            <a:cxnLst/>
            <a:rect l="l" t="t" r="r" b="b"/>
            <a:pathLst>
              <a:path w="6141835" h="4333452">
                <a:moveTo>
                  <a:pt x="133340" y="0"/>
                </a:moveTo>
                <a:lnTo>
                  <a:pt x="6008494" y="0"/>
                </a:lnTo>
                <a:cubicBezTo>
                  <a:pt x="6082136" y="0"/>
                  <a:pt x="6141835" y="59698"/>
                  <a:pt x="6141835" y="133340"/>
                </a:cubicBezTo>
                <a:lnTo>
                  <a:pt x="6141835" y="4200111"/>
                </a:lnTo>
                <a:cubicBezTo>
                  <a:pt x="6141835" y="4273753"/>
                  <a:pt x="6082136" y="4333452"/>
                  <a:pt x="6008494" y="4333452"/>
                </a:cubicBezTo>
                <a:lnTo>
                  <a:pt x="133340" y="4333452"/>
                </a:lnTo>
                <a:cubicBezTo>
                  <a:pt x="59698" y="4333452"/>
                  <a:pt x="0" y="4273753"/>
                  <a:pt x="0" y="4200111"/>
                </a:cubicBezTo>
                <a:lnTo>
                  <a:pt x="0" y="133340"/>
                </a:lnTo>
                <a:cubicBezTo>
                  <a:pt x="0" y="59748"/>
                  <a:pt x="59748" y="0"/>
                  <a:pt x="133340" y="0"/>
                </a:cubicBezTo>
                <a:close/>
              </a:path>
            </a:pathLst>
          </a:custGeom>
          <a:solidFill>
            <a:srgbClr val="8D6E63"/>
          </a:solidFill>
          <a:ln/>
          <a:effectLst>
            <a:outerShdw blurRad="416678" dist="208339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2802993" y="2806636"/>
            <a:ext cx="1200033" cy="1066696"/>
          </a:xfrm>
          <a:custGeom>
            <a:avLst/>
            <a:gdLst/>
            <a:ahLst/>
            <a:cxnLst/>
            <a:rect l="l" t="t" r="r" b="b"/>
            <a:pathLst>
              <a:path w="1200033" h="1066696">
                <a:moveTo>
                  <a:pt x="1180449" y="113753"/>
                </a:moveTo>
                <a:cubicBezTo>
                  <a:pt x="1206491" y="87711"/>
                  <a:pt x="1206491" y="45418"/>
                  <a:pt x="1180449" y="19376"/>
                </a:cubicBezTo>
                <a:cubicBezTo>
                  <a:pt x="1154407" y="-6667"/>
                  <a:pt x="1112114" y="-6667"/>
                  <a:pt x="1086071" y="19376"/>
                </a:cubicBezTo>
                <a:lnTo>
                  <a:pt x="686060" y="419386"/>
                </a:lnTo>
                <a:lnTo>
                  <a:pt x="613767" y="347093"/>
                </a:lnTo>
                <a:cubicBezTo>
                  <a:pt x="605017" y="338343"/>
                  <a:pt x="592933" y="333342"/>
                  <a:pt x="580433" y="333342"/>
                </a:cubicBezTo>
                <a:cubicBezTo>
                  <a:pt x="554390" y="333342"/>
                  <a:pt x="533348" y="354385"/>
                  <a:pt x="533348" y="380427"/>
                </a:cubicBezTo>
                <a:lnTo>
                  <a:pt x="533348" y="441054"/>
                </a:lnTo>
                <a:lnTo>
                  <a:pt x="758979" y="666685"/>
                </a:lnTo>
                <a:lnTo>
                  <a:pt x="819606" y="666685"/>
                </a:lnTo>
                <a:cubicBezTo>
                  <a:pt x="845648" y="666685"/>
                  <a:pt x="866690" y="645643"/>
                  <a:pt x="866690" y="619600"/>
                </a:cubicBezTo>
                <a:cubicBezTo>
                  <a:pt x="866690" y="607100"/>
                  <a:pt x="861690" y="595016"/>
                  <a:pt x="852940" y="586266"/>
                </a:cubicBezTo>
                <a:lnTo>
                  <a:pt x="780646" y="513972"/>
                </a:lnTo>
                <a:lnTo>
                  <a:pt x="1180657" y="113961"/>
                </a:lnTo>
                <a:close/>
                <a:moveTo>
                  <a:pt x="710644" y="736270"/>
                </a:moveTo>
                <a:lnTo>
                  <a:pt x="463763" y="489388"/>
                </a:lnTo>
                <a:cubicBezTo>
                  <a:pt x="374802" y="481680"/>
                  <a:pt x="286258" y="513764"/>
                  <a:pt x="222506" y="577516"/>
                </a:cubicBezTo>
                <a:lnTo>
                  <a:pt x="205839" y="594183"/>
                </a:lnTo>
                <a:cubicBezTo>
                  <a:pt x="159379" y="640643"/>
                  <a:pt x="133337" y="703561"/>
                  <a:pt x="133337" y="769188"/>
                </a:cubicBezTo>
                <a:cubicBezTo>
                  <a:pt x="133337" y="783355"/>
                  <a:pt x="148129" y="792522"/>
                  <a:pt x="160838" y="786271"/>
                </a:cubicBezTo>
                <a:lnTo>
                  <a:pt x="267299" y="733145"/>
                </a:lnTo>
                <a:cubicBezTo>
                  <a:pt x="277716" y="727937"/>
                  <a:pt x="287091" y="741687"/>
                  <a:pt x="278549" y="749604"/>
                </a:cubicBezTo>
                <a:lnTo>
                  <a:pt x="15209" y="986277"/>
                </a:lnTo>
                <a:cubicBezTo>
                  <a:pt x="5625" y="995027"/>
                  <a:pt x="0" y="1007528"/>
                  <a:pt x="0" y="1020653"/>
                </a:cubicBezTo>
                <a:cubicBezTo>
                  <a:pt x="0" y="1046070"/>
                  <a:pt x="20626" y="1066696"/>
                  <a:pt x="46043" y="1066696"/>
                </a:cubicBezTo>
                <a:lnTo>
                  <a:pt x="407094" y="1066696"/>
                </a:lnTo>
                <a:cubicBezTo>
                  <a:pt x="487930" y="1066696"/>
                  <a:pt x="565224" y="1034612"/>
                  <a:pt x="622517" y="977527"/>
                </a:cubicBezTo>
                <a:cubicBezTo>
                  <a:pt x="686269" y="913775"/>
                  <a:pt x="718145" y="825231"/>
                  <a:pt x="710644" y="736270"/>
                </a:cubicBezTo>
                <a:close/>
              </a:path>
            </a:pathLst>
          </a:custGeom>
          <a:solidFill>
            <a:srgbClr val="FDF6E3"/>
          </a:solidFill>
          <a:ln/>
        </p:spPr>
      </p:sp>
      <p:sp>
        <p:nvSpPr>
          <p:cNvPr id="8" name="Text 6"/>
          <p:cNvSpPr/>
          <p:nvPr/>
        </p:nvSpPr>
        <p:spPr>
          <a:xfrm>
            <a:off x="2502985" y="4140006"/>
            <a:ext cx="1800049" cy="4000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150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Caretaker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552987" y="4740022"/>
            <a:ext cx="1700046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75" dirty="0">
                <a:solidFill>
                  <a:srgbClr val="FDF6E3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承担照顾责任的人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679454" y="1746607"/>
            <a:ext cx="5171808" cy="1221700"/>
          </a:xfrm>
          <a:custGeom>
            <a:avLst/>
            <a:gdLst/>
            <a:ahLst/>
            <a:cxnLst/>
            <a:rect l="l" t="t" r="r" b="b"/>
            <a:pathLst>
              <a:path w="5171808" h="1221700">
                <a:moveTo>
                  <a:pt x="133336" y="0"/>
                </a:moveTo>
                <a:lnTo>
                  <a:pt x="5038472" y="0"/>
                </a:lnTo>
                <a:cubicBezTo>
                  <a:pt x="5112111" y="0"/>
                  <a:pt x="5171808" y="59697"/>
                  <a:pt x="5171808" y="133336"/>
                </a:cubicBezTo>
                <a:lnTo>
                  <a:pt x="5171808" y="1088364"/>
                </a:lnTo>
                <a:cubicBezTo>
                  <a:pt x="5171808" y="1162003"/>
                  <a:pt x="5112111" y="1221700"/>
                  <a:pt x="5038472" y="1221700"/>
                </a:cubicBezTo>
                <a:lnTo>
                  <a:pt x="133336" y="1221700"/>
                </a:lnTo>
                <a:cubicBezTo>
                  <a:pt x="59746" y="1221700"/>
                  <a:pt x="0" y="1161954"/>
                  <a:pt x="0" y="1088364"/>
                </a:cubicBezTo>
                <a:lnTo>
                  <a:pt x="0" y="133336"/>
                </a:lnTo>
                <a:cubicBezTo>
                  <a:pt x="0" y="59746"/>
                  <a:pt x="59746" y="0"/>
                  <a:pt x="133336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903835" y="1961512"/>
            <a:ext cx="281258" cy="250007"/>
          </a:xfrm>
          <a:custGeom>
            <a:avLst/>
            <a:gdLst/>
            <a:ahLst/>
            <a:cxnLst/>
            <a:rect l="l" t="t" r="r" b="b"/>
            <a:pathLst>
              <a:path w="281258" h="250007">
                <a:moveTo>
                  <a:pt x="78127" y="0"/>
                </a:moveTo>
                <a:cubicBezTo>
                  <a:pt x="86770" y="0"/>
                  <a:pt x="93753" y="6983"/>
                  <a:pt x="93753" y="15625"/>
                </a:cubicBezTo>
                <a:lnTo>
                  <a:pt x="93753" y="31251"/>
                </a:lnTo>
                <a:lnTo>
                  <a:pt x="156254" y="31251"/>
                </a:lnTo>
                <a:cubicBezTo>
                  <a:pt x="164897" y="31251"/>
                  <a:pt x="171880" y="38233"/>
                  <a:pt x="171880" y="46876"/>
                </a:cubicBezTo>
                <a:cubicBezTo>
                  <a:pt x="171880" y="55519"/>
                  <a:pt x="164897" y="62502"/>
                  <a:pt x="156254" y="62502"/>
                </a:cubicBezTo>
                <a:lnTo>
                  <a:pt x="151567" y="62502"/>
                </a:lnTo>
                <a:lnTo>
                  <a:pt x="147465" y="73781"/>
                </a:lnTo>
                <a:cubicBezTo>
                  <a:pt x="139457" y="95852"/>
                  <a:pt x="127396" y="116019"/>
                  <a:pt x="112210" y="133353"/>
                </a:cubicBezTo>
                <a:cubicBezTo>
                  <a:pt x="119144" y="137650"/>
                  <a:pt x="126371" y="141459"/>
                  <a:pt x="133890" y="144828"/>
                </a:cubicBezTo>
                <a:lnTo>
                  <a:pt x="158500" y="155766"/>
                </a:lnTo>
                <a:lnTo>
                  <a:pt x="188872" y="87405"/>
                </a:lnTo>
                <a:cubicBezTo>
                  <a:pt x="191363" y="81741"/>
                  <a:pt x="196978" y="78127"/>
                  <a:pt x="203131" y="78127"/>
                </a:cubicBezTo>
                <a:cubicBezTo>
                  <a:pt x="209283" y="78127"/>
                  <a:pt x="214898" y="81741"/>
                  <a:pt x="217389" y="87405"/>
                </a:cubicBezTo>
                <a:lnTo>
                  <a:pt x="279890" y="228034"/>
                </a:lnTo>
                <a:cubicBezTo>
                  <a:pt x="283406" y="235944"/>
                  <a:pt x="279842" y="245173"/>
                  <a:pt x="271980" y="248640"/>
                </a:cubicBezTo>
                <a:cubicBezTo>
                  <a:pt x="264119" y="252107"/>
                  <a:pt x="254841" y="248591"/>
                  <a:pt x="251374" y="240729"/>
                </a:cubicBezTo>
                <a:lnTo>
                  <a:pt x="241608" y="218756"/>
                </a:lnTo>
                <a:lnTo>
                  <a:pt x="164702" y="218756"/>
                </a:lnTo>
                <a:lnTo>
                  <a:pt x="154936" y="240729"/>
                </a:lnTo>
                <a:cubicBezTo>
                  <a:pt x="151420" y="248640"/>
                  <a:pt x="142191" y="252155"/>
                  <a:pt x="134330" y="248640"/>
                </a:cubicBezTo>
                <a:cubicBezTo>
                  <a:pt x="126468" y="245124"/>
                  <a:pt x="122904" y="235895"/>
                  <a:pt x="126419" y="228034"/>
                </a:cubicBezTo>
                <a:lnTo>
                  <a:pt x="145854" y="184331"/>
                </a:lnTo>
                <a:lnTo>
                  <a:pt x="121244" y="173393"/>
                </a:lnTo>
                <a:cubicBezTo>
                  <a:pt x="110013" y="168413"/>
                  <a:pt x="99270" y="162456"/>
                  <a:pt x="89114" y="155619"/>
                </a:cubicBezTo>
                <a:cubicBezTo>
                  <a:pt x="78713" y="164018"/>
                  <a:pt x="67336" y="171343"/>
                  <a:pt x="55177" y="177446"/>
                </a:cubicBezTo>
                <a:lnTo>
                  <a:pt x="38233" y="185845"/>
                </a:lnTo>
                <a:cubicBezTo>
                  <a:pt x="30518" y="189702"/>
                  <a:pt x="21143" y="186577"/>
                  <a:pt x="17286" y="178862"/>
                </a:cubicBezTo>
                <a:cubicBezTo>
                  <a:pt x="13428" y="171147"/>
                  <a:pt x="16553" y="161772"/>
                  <a:pt x="24268" y="157914"/>
                </a:cubicBezTo>
                <a:lnTo>
                  <a:pt x="41114" y="149467"/>
                </a:lnTo>
                <a:cubicBezTo>
                  <a:pt x="49074" y="145463"/>
                  <a:pt x="56642" y="140824"/>
                  <a:pt x="63771" y="135648"/>
                </a:cubicBezTo>
                <a:cubicBezTo>
                  <a:pt x="57033" y="129447"/>
                  <a:pt x="50685" y="122757"/>
                  <a:pt x="44777" y="115677"/>
                </a:cubicBezTo>
                <a:lnTo>
                  <a:pt x="39845" y="109720"/>
                </a:lnTo>
                <a:cubicBezTo>
                  <a:pt x="34327" y="103079"/>
                  <a:pt x="35206" y="93215"/>
                  <a:pt x="41847" y="87698"/>
                </a:cubicBezTo>
                <a:cubicBezTo>
                  <a:pt x="48488" y="82180"/>
                  <a:pt x="58351" y="83059"/>
                  <a:pt x="63869" y="89700"/>
                </a:cubicBezTo>
                <a:lnTo>
                  <a:pt x="68850" y="95657"/>
                </a:lnTo>
                <a:cubicBezTo>
                  <a:pt x="74465" y="102444"/>
                  <a:pt x="80617" y="108743"/>
                  <a:pt x="87112" y="114554"/>
                </a:cubicBezTo>
                <a:cubicBezTo>
                  <a:pt x="100540" y="99710"/>
                  <a:pt x="111136" y="82278"/>
                  <a:pt x="118118" y="63088"/>
                </a:cubicBezTo>
                <a:lnTo>
                  <a:pt x="118363" y="62502"/>
                </a:lnTo>
                <a:lnTo>
                  <a:pt x="15674" y="62502"/>
                </a:lnTo>
                <a:cubicBezTo>
                  <a:pt x="6983" y="62502"/>
                  <a:pt x="0" y="55519"/>
                  <a:pt x="0" y="46876"/>
                </a:cubicBezTo>
                <a:cubicBezTo>
                  <a:pt x="0" y="38233"/>
                  <a:pt x="6983" y="31251"/>
                  <a:pt x="15625" y="31251"/>
                </a:cubicBezTo>
                <a:lnTo>
                  <a:pt x="62502" y="31251"/>
                </a:lnTo>
                <a:lnTo>
                  <a:pt x="62502" y="15625"/>
                </a:lnTo>
                <a:cubicBezTo>
                  <a:pt x="62502" y="6983"/>
                  <a:pt x="69484" y="0"/>
                  <a:pt x="78127" y="0"/>
                </a:cubicBezTo>
                <a:close/>
                <a:moveTo>
                  <a:pt x="203131" y="132230"/>
                </a:moveTo>
                <a:lnTo>
                  <a:pt x="178569" y="187505"/>
                </a:lnTo>
                <a:lnTo>
                  <a:pt x="227692" y="187505"/>
                </a:lnTo>
                <a:lnTo>
                  <a:pt x="203131" y="13223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Text 10"/>
          <p:cNvSpPr/>
          <p:nvPr/>
        </p:nvSpPr>
        <p:spPr>
          <a:xfrm>
            <a:off x="7298637" y="1953276"/>
            <a:ext cx="900025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5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86126" y="2353189"/>
            <a:ext cx="4883467" cy="4083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969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n.</a:t>
            </a:r>
            <a:r>
              <a:rPr lang="en-US" sz="1969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看护者；管理员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679454" y="3146124"/>
            <a:ext cx="5171808" cy="1646712"/>
          </a:xfrm>
          <a:custGeom>
            <a:avLst/>
            <a:gdLst/>
            <a:ahLst/>
            <a:cxnLst/>
            <a:rect l="l" t="t" r="r" b="b"/>
            <a:pathLst>
              <a:path w="5171808" h="1646712">
                <a:moveTo>
                  <a:pt x="133334" y="0"/>
                </a:moveTo>
                <a:lnTo>
                  <a:pt x="5038474" y="0"/>
                </a:lnTo>
                <a:cubicBezTo>
                  <a:pt x="5112063" y="0"/>
                  <a:pt x="5171808" y="59745"/>
                  <a:pt x="5171808" y="133334"/>
                </a:cubicBezTo>
                <a:lnTo>
                  <a:pt x="5171808" y="1513377"/>
                </a:lnTo>
                <a:cubicBezTo>
                  <a:pt x="5171808" y="1586967"/>
                  <a:pt x="5112063" y="1646712"/>
                  <a:pt x="5038474" y="1646712"/>
                </a:cubicBezTo>
                <a:lnTo>
                  <a:pt x="133334" y="1646712"/>
                </a:lnTo>
                <a:cubicBezTo>
                  <a:pt x="59745" y="1646712"/>
                  <a:pt x="0" y="1586967"/>
                  <a:pt x="0" y="1513377"/>
                </a:cubicBezTo>
                <a:lnTo>
                  <a:pt x="0" y="133334"/>
                </a:lnTo>
                <a:cubicBezTo>
                  <a:pt x="0" y="59745"/>
                  <a:pt x="59745" y="0"/>
                  <a:pt x="13333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950711" y="3361029"/>
            <a:ext cx="187505" cy="250007"/>
          </a:xfrm>
          <a:custGeom>
            <a:avLst/>
            <a:gdLst/>
            <a:ahLst/>
            <a:cxnLst/>
            <a:rect l="l" t="t" r="r" b="b"/>
            <a:pathLst>
              <a:path w="187505" h="250007">
                <a:moveTo>
                  <a:pt x="143021" y="187505"/>
                </a:moveTo>
                <a:cubicBezTo>
                  <a:pt x="146586" y="176616"/>
                  <a:pt x="153715" y="166753"/>
                  <a:pt x="161772" y="158256"/>
                </a:cubicBezTo>
                <a:cubicBezTo>
                  <a:pt x="177739" y="141459"/>
                  <a:pt x="187505" y="118753"/>
                  <a:pt x="187505" y="93753"/>
                </a:cubicBezTo>
                <a:cubicBezTo>
                  <a:pt x="187505" y="41993"/>
                  <a:pt x="145512" y="0"/>
                  <a:pt x="93753" y="0"/>
                </a:cubicBezTo>
                <a:cubicBezTo>
                  <a:pt x="41993" y="0"/>
                  <a:pt x="0" y="41993"/>
                  <a:pt x="0" y="93753"/>
                </a:cubicBezTo>
                <a:cubicBezTo>
                  <a:pt x="0" y="118753"/>
                  <a:pt x="9766" y="141459"/>
                  <a:pt x="25733" y="158256"/>
                </a:cubicBezTo>
                <a:cubicBezTo>
                  <a:pt x="33790" y="166753"/>
                  <a:pt x="40968" y="176616"/>
                  <a:pt x="44484" y="187505"/>
                </a:cubicBezTo>
                <a:lnTo>
                  <a:pt x="142973" y="187505"/>
                </a:lnTo>
                <a:close/>
                <a:moveTo>
                  <a:pt x="140629" y="210943"/>
                </a:moveTo>
                <a:lnTo>
                  <a:pt x="46876" y="210943"/>
                </a:lnTo>
                <a:lnTo>
                  <a:pt x="46876" y="218756"/>
                </a:lnTo>
                <a:cubicBezTo>
                  <a:pt x="46876" y="240339"/>
                  <a:pt x="64357" y="257820"/>
                  <a:pt x="85940" y="257820"/>
                </a:cubicBezTo>
                <a:lnTo>
                  <a:pt x="101565" y="257820"/>
                </a:lnTo>
                <a:cubicBezTo>
                  <a:pt x="123148" y="257820"/>
                  <a:pt x="140629" y="240339"/>
                  <a:pt x="140629" y="218756"/>
                </a:cubicBezTo>
                <a:lnTo>
                  <a:pt x="140629" y="210943"/>
                </a:lnTo>
                <a:close/>
                <a:moveTo>
                  <a:pt x="89846" y="54689"/>
                </a:moveTo>
                <a:cubicBezTo>
                  <a:pt x="70412" y="54689"/>
                  <a:pt x="54689" y="70412"/>
                  <a:pt x="54689" y="89846"/>
                </a:cubicBezTo>
                <a:cubicBezTo>
                  <a:pt x="54689" y="96341"/>
                  <a:pt x="49464" y="101565"/>
                  <a:pt x="42970" y="101565"/>
                </a:cubicBezTo>
                <a:cubicBezTo>
                  <a:pt x="36476" y="101565"/>
                  <a:pt x="31251" y="96341"/>
                  <a:pt x="31251" y="89846"/>
                </a:cubicBezTo>
                <a:cubicBezTo>
                  <a:pt x="31251" y="57472"/>
                  <a:pt x="57472" y="31251"/>
                  <a:pt x="89846" y="31251"/>
                </a:cubicBezTo>
                <a:cubicBezTo>
                  <a:pt x="96341" y="31251"/>
                  <a:pt x="101565" y="36476"/>
                  <a:pt x="101565" y="42970"/>
                </a:cubicBezTo>
                <a:cubicBezTo>
                  <a:pt x="101565" y="49464"/>
                  <a:pt x="96341" y="54689"/>
                  <a:pt x="89846" y="54689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6" name="Text 14"/>
          <p:cNvSpPr/>
          <p:nvPr/>
        </p:nvSpPr>
        <p:spPr>
          <a:xfrm>
            <a:off x="7298637" y="3352793"/>
            <a:ext cx="900025" cy="26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5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886126" y="3752707"/>
            <a:ext cx="4758463" cy="841690"/>
          </a:xfrm>
          <a:custGeom>
            <a:avLst/>
            <a:gdLst/>
            <a:ahLst/>
            <a:cxnLst/>
            <a:rect l="l" t="t" r="r" b="b"/>
            <a:pathLst>
              <a:path w="4758463" h="841690">
                <a:moveTo>
                  <a:pt x="100001" y="0"/>
                </a:moveTo>
                <a:lnTo>
                  <a:pt x="4658462" y="0"/>
                </a:lnTo>
                <a:cubicBezTo>
                  <a:pt x="4713691" y="0"/>
                  <a:pt x="4758463" y="44772"/>
                  <a:pt x="4758463" y="100001"/>
                </a:cubicBezTo>
                <a:lnTo>
                  <a:pt x="4758463" y="741689"/>
                </a:lnTo>
                <a:cubicBezTo>
                  <a:pt x="4758463" y="796918"/>
                  <a:pt x="4713691" y="841690"/>
                  <a:pt x="4658462" y="841690"/>
                </a:cubicBezTo>
                <a:lnTo>
                  <a:pt x="100001" y="841690"/>
                </a:lnTo>
                <a:cubicBezTo>
                  <a:pt x="44809" y="841690"/>
                  <a:pt x="0" y="796881"/>
                  <a:pt x="0" y="741689"/>
                </a:cubicBezTo>
                <a:lnTo>
                  <a:pt x="0" y="100001"/>
                </a:lnTo>
                <a:cubicBezTo>
                  <a:pt x="0" y="44809"/>
                  <a:pt x="44809" y="0"/>
                  <a:pt x="100001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019463" y="3886044"/>
            <a:ext cx="4575125" cy="2750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12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Care </a:t>
            </a:r>
            <a:r>
              <a:rPr lang="en-US" sz="1312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(照顾) + </a:t>
            </a:r>
            <a:r>
              <a:rPr lang="en-US" sz="1312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Taker </a:t>
            </a:r>
            <a:r>
              <a:rPr lang="en-US" sz="1312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(拿/承担者)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19463" y="4223553"/>
            <a:ext cx="4566792" cy="233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承担照顾责任的人 → 看护者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689454" y="4970237"/>
            <a:ext cx="5166808" cy="1208366"/>
          </a:xfrm>
          <a:custGeom>
            <a:avLst/>
            <a:gdLst/>
            <a:ahLst/>
            <a:cxnLst/>
            <a:rect l="l" t="t" r="r" b="b"/>
            <a:pathLst>
              <a:path w="5166808" h="1208366">
                <a:moveTo>
                  <a:pt x="33334" y="0"/>
                </a:moveTo>
                <a:lnTo>
                  <a:pt x="5066804" y="0"/>
                </a:lnTo>
                <a:cubicBezTo>
                  <a:pt x="5122034" y="0"/>
                  <a:pt x="5166808" y="44773"/>
                  <a:pt x="5166808" y="100004"/>
                </a:cubicBezTo>
                <a:lnTo>
                  <a:pt x="5166808" y="1108362"/>
                </a:lnTo>
                <a:cubicBezTo>
                  <a:pt x="5166808" y="1163593"/>
                  <a:pt x="5122034" y="1208366"/>
                  <a:pt x="5066804" y="1208366"/>
                </a:cubicBezTo>
                <a:lnTo>
                  <a:pt x="33334" y="1208366"/>
                </a:lnTo>
                <a:cubicBezTo>
                  <a:pt x="14924" y="1208366"/>
                  <a:pt x="0" y="1193442"/>
                  <a:pt x="0" y="1175032"/>
                </a:cubicBezTo>
                <a:lnTo>
                  <a:pt x="0" y="33334"/>
                </a:lnTo>
                <a:cubicBezTo>
                  <a:pt x="0" y="14924"/>
                  <a:pt x="14924" y="0"/>
                  <a:pt x="33334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689454" y="4970237"/>
            <a:ext cx="33334" cy="1208366"/>
          </a:xfrm>
          <a:custGeom>
            <a:avLst/>
            <a:gdLst/>
            <a:ahLst/>
            <a:cxnLst/>
            <a:rect l="l" t="t" r="r" b="b"/>
            <a:pathLst>
              <a:path w="33334" h="1208366">
                <a:moveTo>
                  <a:pt x="33334" y="0"/>
                </a:moveTo>
                <a:lnTo>
                  <a:pt x="33334" y="0"/>
                </a:lnTo>
                <a:lnTo>
                  <a:pt x="33334" y="1208366"/>
                </a:lnTo>
                <a:lnTo>
                  <a:pt x="33334" y="1208366"/>
                </a:lnTo>
                <a:cubicBezTo>
                  <a:pt x="14924" y="1208366"/>
                  <a:pt x="0" y="1193442"/>
                  <a:pt x="0" y="1175032"/>
                </a:cubicBezTo>
                <a:lnTo>
                  <a:pt x="0" y="33334"/>
                </a:lnTo>
                <a:cubicBezTo>
                  <a:pt x="0" y="14924"/>
                  <a:pt x="14924" y="0"/>
                  <a:pt x="33334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22" name="Shape 20"/>
          <p:cNvSpPr/>
          <p:nvPr/>
        </p:nvSpPr>
        <p:spPr>
          <a:xfrm>
            <a:off x="6885293" y="5153575"/>
            <a:ext cx="225006" cy="200005"/>
          </a:xfrm>
          <a:custGeom>
            <a:avLst/>
            <a:gdLst/>
            <a:ahLst/>
            <a:cxnLst/>
            <a:rect l="l" t="t" r="r" b="b"/>
            <a:pathLst>
              <a:path w="225006" h="200005">
                <a:moveTo>
                  <a:pt x="105042" y="20782"/>
                </a:moveTo>
                <a:lnTo>
                  <a:pt x="59494" y="71408"/>
                </a:lnTo>
                <a:cubicBezTo>
                  <a:pt x="57697" y="73400"/>
                  <a:pt x="57775" y="76486"/>
                  <a:pt x="59689" y="78401"/>
                </a:cubicBezTo>
                <a:cubicBezTo>
                  <a:pt x="71604" y="90315"/>
                  <a:pt x="90940" y="90315"/>
                  <a:pt x="102854" y="78401"/>
                </a:cubicBezTo>
                <a:lnTo>
                  <a:pt x="115277" y="65978"/>
                </a:lnTo>
                <a:cubicBezTo>
                  <a:pt x="116917" y="64338"/>
                  <a:pt x="118988" y="63439"/>
                  <a:pt x="121097" y="63283"/>
                </a:cubicBezTo>
                <a:cubicBezTo>
                  <a:pt x="123753" y="63049"/>
                  <a:pt x="126488" y="63947"/>
                  <a:pt x="128519" y="65978"/>
                </a:cubicBezTo>
                <a:lnTo>
                  <a:pt x="197505" y="134379"/>
                </a:lnTo>
                <a:lnTo>
                  <a:pt x="225006" y="112503"/>
                </a:lnTo>
                <a:lnTo>
                  <a:pt x="225006" y="0"/>
                </a:lnTo>
                <a:lnTo>
                  <a:pt x="181255" y="25001"/>
                </a:lnTo>
                <a:lnTo>
                  <a:pt x="171958" y="18790"/>
                </a:lnTo>
                <a:cubicBezTo>
                  <a:pt x="165786" y="14688"/>
                  <a:pt x="158559" y="12500"/>
                  <a:pt x="151137" y="12500"/>
                </a:cubicBezTo>
                <a:lnTo>
                  <a:pt x="123636" y="12500"/>
                </a:lnTo>
                <a:cubicBezTo>
                  <a:pt x="123206" y="12500"/>
                  <a:pt x="122738" y="12500"/>
                  <a:pt x="122308" y="12539"/>
                </a:cubicBezTo>
                <a:cubicBezTo>
                  <a:pt x="115706" y="12891"/>
                  <a:pt x="109495" y="15860"/>
                  <a:pt x="105042" y="20782"/>
                </a:cubicBezTo>
                <a:close/>
                <a:moveTo>
                  <a:pt x="45548" y="58869"/>
                </a:moveTo>
                <a:lnTo>
                  <a:pt x="87268" y="12500"/>
                </a:lnTo>
                <a:lnTo>
                  <a:pt x="71799" y="12500"/>
                </a:lnTo>
                <a:cubicBezTo>
                  <a:pt x="61838" y="12500"/>
                  <a:pt x="52306" y="16446"/>
                  <a:pt x="45275" y="23477"/>
                </a:cubicBezTo>
                <a:lnTo>
                  <a:pt x="0" y="75002"/>
                </a:lnTo>
                <a:lnTo>
                  <a:pt x="0" y="212506"/>
                </a:lnTo>
                <a:lnTo>
                  <a:pt x="56252" y="159379"/>
                </a:lnTo>
                <a:lnTo>
                  <a:pt x="61095" y="163403"/>
                </a:lnTo>
                <a:cubicBezTo>
                  <a:pt x="70080" y="170903"/>
                  <a:pt x="81408" y="175005"/>
                  <a:pt x="93088" y="175005"/>
                </a:cubicBezTo>
                <a:lnTo>
                  <a:pt x="99221" y="175005"/>
                </a:lnTo>
                <a:lnTo>
                  <a:pt x="96487" y="172270"/>
                </a:lnTo>
                <a:cubicBezTo>
                  <a:pt x="92815" y="168598"/>
                  <a:pt x="92815" y="162661"/>
                  <a:pt x="96487" y="159028"/>
                </a:cubicBezTo>
                <a:cubicBezTo>
                  <a:pt x="100159" y="155395"/>
                  <a:pt x="106097" y="155356"/>
                  <a:pt x="109730" y="159028"/>
                </a:cubicBezTo>
                <a:lnTo>
                  <a:pt x="125746" y="175044"/>
                </a:lnTo>
                <a:lnTo>
                  <a:pt x="129261" y="175044"/>
                </a:lnTo>
                <a:cubicBezTo>
                  <a:pt x="136722" y="175044"/>
                  <a:pt x="144027" y="173364"/>
                  <a:pt x="150668" y="170239"/>
                </a:cubicBezTo>
                <a:lnTo>
                  <a:pt x="140238" y="159770"/>
                </a:lnTo>
                <a:cubicBezTo>
                  <a:pt x="136566" y="156098"/>
                  <a:pt x="136566" y="150160"/>
                  <a:pt x="140238" y="146527"/>
                </a:cubicBezTo>
                <a:cubicBezTo>
                  <a:pt x="143910" y="142895"/>
                  <a:pt x="149848" y="142855"/>
                  <a:pt x="153481" y="146527"/>
                </a:cubicBezTo>
                <a:lnTo>
                  <a:pt x="165981" y="159028"/>
                </a:lnTo>
                <a:lnTo>
                  <a:pt x="172817" y="152192"/>
                </a:lnTo>
                <a:cubicBezTo>
                  <a:pt x="176294" y="148715"/>
                  <a:pt x="177310" y="143676"/>
                  <a:pt x="175786" y="139262"/>
                </a:cubicBezTo>
                <a:lnTo>
                  <a:pt x="121917" y="85823"/>
                </a:lnTo>
                <a:lnTo>
                  <a:pt x="116097" y="91643"/>
                </a:lnTo>
                <a:cubicBezTo>
                  <a:pt x="96839" y="110901"/>
                  <a:pt x="65666" y="110901"/>
                  <a:pt x="46408" y="91643"/>
                </a:cubicBezTo>
                <a:cubicBezTo>
                  <a:pt x="37423" y="82659"/>
                  <a:pt x="37071" y="68244"/>
                  <a:pt x="45548" y="5883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23" name="Text 21"/>
          <p:cNvSpPr/>
          <p:nvPr/>
        </p:nvSpPr>
        <p:spPr>
          <a:xfrm>
            <a:off x="7222802" y="5136908"/>
            <a:ext cx="750021" cy="233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2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故事场景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72792" y="5470250"/>
            <a:ext cx="4900134" cy="5416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12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谁来照顾被 </a:t>
            </a:r>
            <a:r>
              <a:rPr lang="en-US" sz="1312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Neglect</a:t>
            </a:r>
            <a:r>
              <a:rPr lang="en-US" sz="1312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的羊群？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312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答案是：</a:t>
            </a:r>
            <a:r>
              <a:rPr lang="en-US" sz="1312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Caretaker</a:t>
            </a:r>
            <a:r>
              <a:rPr lang="en-US" sz="1312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72787" y="6345274"/>
            <a:ext cx="5183475" cy="508347"/>
          </a:xfrm>
          <a:custGeom>
            <a:avLst/>
            <a:gdLst/>
            <a:ahLst/>
            <a:cxnLst/>
            <a:rect l="l" t="t" r="r" b="b"/>
            <a:pathLst>
              <a:path w="5183475" h="508347">
                <a:moveTo>
                  <a:pt x="100002" y="0"/>
                </a:moveTo>
                <a:lnTo>
                  <a:pt x="5083473" y="0"/>
                </a:lnTo>
                <a:cubicBezTo>
                  <a:pt x="5138703" y="0"/>
                  <a:pt x="5183475" y="44772"/>
                  <a:pt x="5183475" y="100002"/>
                </a:cubicBezTo>
                <a:lnTo>
                  <a:pt x="5183475" y="408345"/>
                </a:lnTo>
                <a:cubicBezTo>
                  <a:pt x="5183475" y="463575"/>
                  <a:pt x="5138703" y="508347"/>
                  <a:pt x="5083473" y="508347"/>
                </a:cubicBezTo>
                <a:lnTo>
                  <a:pt x="100002" y="508347"/>
                </a:lnTo>
                <a:cubicBezTo>
                  <a:pt x="44772" y="508347"/>
                  <a:pt x="0" y="463575"/>
                  <a:pt x="0" y="408345"/>
                </a:cubicBezTo>
                <a:lnTo>
                  <a:pt x="0" y="100002"/>
                </a:lnTo>
                <a:cubicBezTo>
                  <a:pt x="0" y="44809"/>
                  <a:pt x="44809" y="0"/>
                  <a:pt x="100002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826958" y="6498615"/>
            <a:ext cx="150004" cy="150004"/>
          </a:xfrm>
          <a:custGeom>
            <a:avLst/>
            <a:gdLst/>
            <a:ahLst/>
            <a:cxnLst/>
            <a:rect l="l" t="t" r="r" b="b"/>
            <a:pathLst>
              <a:path w="150004" h="150004">
                <a:moveTo>
                  <a:pt x="70607" y="25518"/>
                </a:moveTo>
                <a:lnTo>
                  <a:pt x="75002" y="31583"/>
                </a:lnTo>
                <a:lnTo>
                  <a:pt x="79397" y="25518"/>
                </a:lnTo>
                <a:cubicBezTo>
                  <a:pt x="86721" y="15381"/>
                  <a:pt x="98499" y="9375"/>
                  <a:pt x="111009" y="9375"/>
                </a:cubicBezTo>
                <a:cubicBezTo>
                  <a:pt x="132543" y="9375"/>
                  <a:pt x="150004" y="26837"/>
                  <a:pt x="150004" y="48370"/>
                </a:cubicBezTo>
                <a:lnTo>
                  <a:pt x="150004" y="49132"/>
                </a:lnTo>
                <a:cubicBezTo>
                  <a:pt x="150004" y="82004"/>
                  <a:pt x="109017" y="120179"/>
                  <a:pt x="87629" y="136498"/>
                </a:cubicBezTo>
                <a:cubicBezTo>
                  <a:pt x="83996" y="139252"/>
                  <a:pt x="79543" y="140629"/>
                  <a:pt x="75002" y="140629"/>
                </a:cubicBezTo>
                <a:cubicBezTo>
                  <a:pt x="70461" y="140629"/>
                  <a:pt x="65978" y="139281"/>
                  <a:pt x="62375" y="136498"/>
                </a:cubicBezTo>
                <a:cubicBezTo>
                  <a:pt x="40987" y="120179"/>
                  <a:pt x="0" y="82004"/>
                  <a:pt x="0" y="49132"/>
                </a:cubicBezTo>
                <a:lnTo>
                  <a:pt x="0" y="48370"/>
                </a:lnTo>
                <a:cubicBezTo>
                  <a:pt x="0" y="26837"/>
                  <a:pt x="17461" y="9375"/>
                  <a:pt x="38995" y="9375"/>
                </a:cubicBezTo>
                <a:cubicBezTo>
                  <a:pt x="51505" y="9375"/>
                  <a:pt x="63283" y="15381"/>
                  <a:pt x="70607" y="25518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7" name="Text 25"/>
          <p:cNvSpPr/>
          <p:nvPr/>
        </p:nvSpPr>
        <p:spPr>
          <a:xfrm>
            <a:off x="7041543" y="6478611"/>
            <a:ext cx="4756384" cy="2416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1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老牧羊人成为了 </a:t>
            </a:r>
            <a:r>
              <a:rPr lang="en-US" sz="1181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Caretaker</a:t>
            </a:r>
            <a:r>
              <a:rPr lang="en-US" sz="1181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 悉心照料着山谷里的一切。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3391" y="353391"/>
            <a:ext cx="1872974" cy="291548"/>
          </a:xfrm>
          <a:custGeom>
            <a:avLst/>
            <a:gdLst/>
            <a:ahLst/>
            <a:cxnLst/>
            <a:rect l="l" t="t" r="r" b="b"/>
            <a:pathLst>
              <a:path w="1872974" h="291548">
                <a:moveTo>
                  <a:pt x="145774" y="0"/>
                </a:moveTo>
                <a:lnTo>
                  <a:pt x="1727200" y="0"/>
                </a:lnTo>
                <a:cubicBezTo>
                  <a:pt x="1807655" y="0"/>
                  <a:pt x="1872974" y="65319"/>
                  <a:pt x="1872974" y="145774"/>
                </a:cubicBezTo>
                <a:lnTo>
                  <a:pt x="1872974" y="145774"/>
                </a:lnTo>
                <a:cubicBezTo>
                  <a:pt x="1872974" y="226229"/>
                  <a:pt x="1807655" y="291548"/>
                  <a:pt x="1727200" y="291548"/>
                </a:cubicBezTo>
                <a:lnTo>
                  <a:pt x="145774" y="291548"/>
                </a:lnTo>
                <a:cubicBezTo>
                  <a:pt x="65319" y="291548"/>
                  <a:pt x="0" y="226229"/>
                  <a:pt x="0" y="145774"/>
                </a:cubicBezTo>
                <a:lnTo>
                  <a:pt x="0" y="145774"/>
                </a:lnTo>
                <a:cubicBezTo>
                  <a:pt x="0" y="65319"/>
                  <a:pt x="65319" y="0"/>
                  <a:pt x="145774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94748" y="424070"/>
            <a:ext cx="1657626" cy="155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3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4 · THE LESSON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3391" y="749196"/>
            <a:ext cx="5433391" cy="530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74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Repay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3391" y="1349962"/>
            <a:ext cx="5274365" cy="282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[rɪˈpeɪ]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0459" y="1851657"/>
            <a:ext cx="5155979" cy="5173649"/>
          </a:xfrm>
          <a:custGeom>
            <a:avLst/>
            <a:gdLst/>
            <a:ahLst/>
            <a:cxnLst/>
            <a:rect l="l" t="t" r="r" b="b"/>
            <a:pathLst>
              <a:path w="5155979" h="5173649">
                <a:moveTo>
                  <a:pt x="141377" y="0"/>
                </a:moveTo>
                <a:lnTo>
                  <a:pt x="5014602" y="0"/>
                </a:lnTo>
                <a:cubicBezTo>
                  <a:pt x="5092683" y="0"/>
                  <a:pt x="5155979" y="63297"/>
                  <a:pt x="5155979" y="141377"/>
                </a:cubicBezTo>
                <a:lnTo>
                  <a:pt x="5155979" y="5032272"/>
                </a:lnTo>
                <a:cubicBezTo>
                  <a:pt x="5155979" y="5110352"/>
                  <a:pt x="5092683" y="5173649"/>
                  <a:pt x="5014602" y="5173649"/>
                </a:cubicBezTo>
                <a:lnTo>
                  <a:pt x="141377" y="5173649"/>
                </a:lnTo>
                <a:cubicBezTo>
                  <a:pt x="63297" y="5173649"/>
                  <a:pt x="0" y="5110352"/>
                  <a:pt x="0" y="5032272"/>
                </a:cubicBezTo>
                <a:lnTo>
                  <a:pt x="0" y="141377"/>
                </a:lnTo>
                <a:cubicBezTo>
                  <a:pt x="0" y="63349"/>
                  <a:pt x="63349" y="0"/>
                  <a:pt x="14137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98336" y="2079487"/>
            <a:ext cx="298174" cy="265043"/>
          </a:xfrm>
          <a:custGeom>
            <a:avLst/>
            <a:gdLst/>
            <a:ahLst/>
            <a:cxnLst/>
            <a:rect l="l" t="t" r="r" b="b"/>
            <a:pathLst>
              <a:path w="298174" h="265043">
                <a:moveTo>
                  <a:pt x="82826" y="0"/>
                </a:moveTo>
                <a:cubicBezTo>
                  <a:pt x="91989" y="0"/>
                  <a:pt x="99391" y="7403"/>
                  <a:pt x="99391" y="16565"/>
                </a:cubicBezTo>
                <a:lnTo>
                  <a:pt x="99391" y="33130"/>
                </a:lnTo>
                <a:lnTo>
                  <a:pt x="165652" y="33130"/>
                </a:lnTo>
                <a:cubicBezTo>
                  <a:pt x="174815" y="33130"/>
                  <a:pt x="182217" y="40533"/>
                  <a:pt x="182217" y="49696"/>
                </a:cubicBezTo>
                <a:cubicBezTo>
                  <a:pt x="182217" y="58858"/>
                  <a:pt x="174815" y="66261"/>
                  <a:pt x="165652" y="66261"/>
                </a:cubicBezTo>
                <a:lnTo>
                  <a:pt x="160683" y="66261"/>
                </a:lnTo>
                <a:lnTo>
                  <a:pt x="156334" y="78219"/>
                </a:lnTo>
                <a:cubicBezTo>
                  <a:pt x="147845" y="101617"/>
                  <a:pt x="135058" y="122997"/>
                  <a:pt x="118959" y="141374"/>
                </a:cubicBezTo>
                <a:cubicBezTo>
                  <a:pt x="126310" y="145929"/>
                  <a:pt x="133971" y="149967"/>
                  <a:pt x="141943" y="153539"/>
                </a:cubicBezTo>
                <a:lnTo>
                  <a:pt x="168033" y="165135"/>
                </a:lnTo>
                <a:lnTo>
                  <a:pt x="200232" y="92662"/>
                </a:lnTo>
                <a:cubicBezTo>
                  <a:pt x="202872" y="86657"/>
                  <a:pt x="208825" y="82826"/>
                  <a:pt x="215348" y="82826"/>
                </a:cubicBezTo>
                <a:cubicBezTo>
                  <a:pt x="221870" y="82826"/>
                  <a:pt x="227824" y="86657"/>
                  <a:pt x="230464" y="92662"/>
                </a:cubicBezTo>
                <a:lnTo>
                  <a:pt x="296724" y="241749"/>
                </a:lnTo>
                <a:cubicBezTo>
                  <a:pt x="300452" y="250135"/>
                  <a:pt x="296673" y="259919"/>
                  <a:pt x="288338" y="263594"/>
                </a:cubicBezTo>
                <a:cubicBezTo>
                  <a:pt x="280004" y="267269"/>
                  <a:pt x="270168" y="263542"/>
                  <a:pt x="266493" y="255208"/>
                </a:cubicBezTo>
                <a:lnTo>
                  <a:pt x="256140" y="231913"/>
                </a:lnTo>
                <a:lnTo>
                  <a:pt x="174608" y="231913"/>
                </a:lnTo>
                <a:lnTo>
                  <a:pt x="164254" y="255208"/>
                </a:lnTo>
                <a:cubicBezTo>
                  <a:pt x="160527" y="263594"/>
                  <a:pt x="150743" y="267321"/>
                  <a:pt x="142409" y="263594"/>
                </a:cubicBezTo>
                <a:cubicBezTo>
                  <a:pt x="134075" y="259867"/>
                  <a:pt x="130296" y="250083"/>
                  <a:pt x="134023" y="241749"/>
                </a:cubicBezTo>
                <a:lnTo>
                  <a:pt x="154626" y="195418"/>
                </a:lnTo>
                <a:lnTo>
                  <a:pt x="128536" y="183822"/>
                </a:lnTo>
                <a:cubicBezTo>
                  <a:pt x="116629" y="178542"/>
                  <a:pt x="105241" y="172226"/>
                  <a:pt x="94474" y="164979"/>
                </a:cubicBezTo>
                <a:cubicBezTo>
                  <a:pt x="83447" y="173883"/>
                  <a:pt x="71386" y="181648"/>
                  <a:pt x="58496" y="188119"/>
                </a:cubicBezTo>
                <a:lnTo>
                  <a:pt x="40533" y="197023"/>
                </a:lnTo>
                <a:cubicBezTo>
                  <a:pt x="32354" y="201112"/>
                  <a:pt x="22415" y="197799"/>
                  <a:pt x="18325" y="189620"/>
                </a:cubicBezTo>
                <a:cubicBezTo>
                  <a:pt x="14236" y="181441"/>
                  <a:pt x="17549" y="171502"/>
                  <a:pt x="25728" y="167412"/>
                </a:cubicBezTo>
                <a:lnTo>
                  <a:pt x="43587" y="158457"/>
                </a:lnTo>
                <a:cubicBezTo>
                  <a:pt x="52025" y="154212"/>
                  <a:pt x="60049" y="149294"/>
                  <a:pt x="67607" y="143807"/>
                </a:cubicBezTo>
                <a:cubicBezTo>
                  <a:pt x="60463" y="137232"/>
                  <a:pt x="53733" y="130140"/>
                  <a:pt x="47470" y="122634"/>
                </a:cubicBezTo>
                <a:lnTo>
                  <a:pt x="42241" y="116319"/>
                </a:lnTo>
                <a:cubicBezTo>
                  <a:pt x="36392" y="109279"/>
                  <a:pt x="37324" y="98822"/>
                  <a:pt x="44364" y="92972"/>
                </a:cubicBezTo>
                <a:cubicBezTo>
                  <a:pt x="51404" y="87123"/>
                  <a:pt x="61861" y="88054"/>
                  <a:pt x="67710" y="95095"/>
                </a:cubicBezTo>
                <a:lnTo>
                  <a:pt x="72990" y="101410"/>
                </a:lnTo>
                <a:cubicBezTo>
                  <a:pt x="78944" y="108606"/>
                  <a:pt x="85466" y="115284"/>
                  <a:pt x="92351" y="121444"/>
                </a:cubicBezTo>
                <a:cubicBezTo>
                  <a:pt x="106587" y="105707"/>
                  <a:pt x="117820" y="87226"/>
                  <a:pt x="125223" y="66882"/>
                </a:cubicBezTo>
                <a:lnTo>
                  <a:pt x="125482" y="66261"/>
                </a:lnTo>
                <a:lnTo>
                  <a:pt x="16617" y="66261"/>
                </a:lnTo>
                <a:cubicBezTo>
                  <a:pt x="7403" y="66261"/>
                  <a:pt x="0" y="58858"/>
                  <a:pt x="0" y="49696"/>
                </a:cubicBezTo>
                <a:cubicBezTo>
                  <a:pt x="0" y="40533"/>
                  <a:pt x="7403" y="33130"/>
                  <a:pt x="16565" y="33130"/>
                </a:cubicBezTo>
                <a:lnTo>
                  <a:pt x="66261" y="33130"/>
                </a:lnTo>
                <a:lnTo>
                  <a:pt x="66261" y="16565"/>
                </a:lnTo>
                <a:cubicBezTo>
                  <a:pt x="66261" y="7403"/>
                  <a:pt x="73663" y="0"/>
                  <a:pt x="82826" y="0"/>
                </a:cubicBezTo>
                <a:close/>
                <a:moveTo>
                  <a:pt x="215348" y="140183"/>
                </a:moveTo>
                <a:lnTo>
                  <a:pt x="189309" y="198783"/>
                </a:lnTo>
                <a:lnTo>
                  <a:pt x="241386" y="198783"/>
                </a:lnTo>
                <a:lnTo>
                  <a:pt x="215348" y="14018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6"/>
          <p:cNvSpPr/>
          <p:nvPr/>
        </p:nvSpPr>
        <p:spPr>
          <a:xfrm>
            <a:off x="1016883" y="2070773"/>
            <a:ext cx="954157" cy="282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9562" y="2459383"/>
            <a:ext cx="4850296" cy="432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87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v.</a:t>
            </a:r>
            <a:r>
              <a:rPr lang="en-US" sz="2087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偿还；报答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8031" y="3075505"/>
            <a:ext cx="198783" cy="265043"/>
          </a:xfrm>
          <a:custGeom>
            <a:avLst/>
            <a:gdLst/>
            <a:ahLst/>
            <a:cxnLst/>
            <a:rect l="l" t="t" r="r" b="b"/>
            <a:pathLst>
              <a:path w="198783" h="265043">
                <a:moveTo>
                  <a:pt x="151624" y="198783"/>
                </a:moveTo>
                <a:cubicBezTo>
                  <a:pt x="155402" y="187239"/>
                  <a:pt x="162960" y="176782"/>
                  <a:pt x="171502" y="167775"/>
                </a:cubicBezTo>
                <a:cubicBezTo>
                  <a:pt x="188429" y="149967"/>
                  <a:pt x="198783" y="125896"/>
                  <a:pt x="198783" y="99391"/>
                </a:cubicBezTo>
                <a:cubicBezTo>
                  <a:pt x="198783" y="44519"/>
                  <a:pt x="154264" y="0"/>
                  <a:pt x="99391" y="0"/>
                </a:cubicBezTo>
                <a:cubicBezTo>
                  <a:pt x="44519" y="0"/>
                  <a:pt x="0" y="44519"/>
                  <a:pt x="0" y="99391"/>
                </a:cubicBezTo>
                <a:cubicBezTo>
                  <a:pt x="0" y="125896"/>
                  <a:pt x="10353" y="149967"/>
                  <a:pt x="27281" y="167775"/>
                </a:cubicBezTo>
                <a:cubicBezTo>
                  <a:pt x="35822" y="176782"/>
                  <a:pt x="43432" y="187239"/>
                  <a:pt x="47159" y="198783"/>
                </a:cubicBezTo>
                <a:lnTo>
                  <a:pt x="151572" y="198783"/>
                </a:lnTo>
                <a:close/>
                <a:moveTo>
                  <a:pt x="149087" y="223630"/>
                </a:moveTo>
                <a:lnTo>
                  <a:pt x="49696" y="223630"/>
                </a:lnTo>
                <a:lnTo>
                  <a:pt x="49696" y="231913"/>
                </a:lnTo>
                <a:cubicBezTo>
                  <a:pt x="49696" y="254794"/>
                  <a:pt x="68228" y="273326"/>
                  <a:pt x="91109" y="273326"/>
                </a:cubicBezTo>
                <a:lnTo>
                  <a:pt x="107674" y="273326"/>
                </a:lnTo>
                <a:cubicBezTo>
                  <a:pt x="130555" y="273326"/>
                  <a:pt x="149087" y="254794"/>
                  <a:pt x="149087" y="231913"/>
                </a:cubicBezTo>
                <a:lnTo>
                  <a:pt x="149087" y="223630"/>
                </a:lnTo>
                <a:close/>
                <a:moveTo>
                  <a:pt x="95250" y="57978"/>
                </a:moveTo>
                <a:cubicBezTo>
                  <a:pt x="74647" y="57978"/>
                  <a:pt x="57978" y="74647"/>
                  <a:pt x="57978" y="95250"/>
                </a:cubicBezTo>
                <a:cubicBezTo>
                  <a:pt x="57978" y="102135"/>
                  <a:pt x="52439" y="107674"/>
                  <a:pt x="45554" y="107674"/>
                </a:cubicBezTo>
                <a:cubicBezTo>
                  <a:pt x="38669" y="107674"/>
                  <a:pt x="33130" y="102135"/>
                  <a:pt x="33130" y="95250"/>
                </a:cubicBezTo>
                <a:cubicBezTo>
                  <a:pt x="33130" y="60929"/>
                  <a:pt x="60929" y="33130"/>
                  <a:pt x="95250" y="33130"/>
                </a:cubicBezTo>
                <a:cubicBezTo>
                  <a:pt x="102135" y="33130"/>
                  <a:pt x="107674" y="38669"/>
                  <a:pt x="107674" y="45554"/>
                </a:cubicBezTo>
                <a:cubicBezTo>
                  <a:pt x="107674" y="52439"/>
                  <a:pt x="102135" y="57978"/>
                  <a:pt x="95250" y="57978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1" name="Text 9"/>
          <p:cNvSpPr/>
          <p:nvPr/>
        </p:nvSpPr>
        <p:spPr>
          <a:xfrm>
            <a:off x="1016883" y="3066774"/>
            <a:ext cx="954157" cy="282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7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9562" y="3455401"/>
            <a:ext cx="4717774" cy="892313"/>
          </a:xfrm>
          <a:custGeom>
            <a:avLst/>
            <a:gdLst/>
            <a:ahLst/>
            <a:cxnLst/>
            <a:rect l="l" t="t" r="r" b="b"/>
            <a:pathLst>
              <a:path w="4717774" h="892313">
                <a:moveTo>
                  <a:pt x="106016" y="0"/>
                </a:moveTo>
                <a:lnTo>
                  <a:pt x="4611758" y="0"/>
                </a:lnTo>
                <a:cubicBezTo>
                  <a:pt x="4670309" y="0"/>
                  <a:pt x="4717774" y="47465"/>
                  <a:pt x="4717774" y="106016"/>
                </a:cubicBezTo>
                <a:lnTo>
                  <a:pt x="4717774" y="786297"/>
                </a:lnTo>
                <a:cubicBezTo>
                  <a:pt x="4717774" y="844848"/>
                  <a:pt x="4670309" y="892313"/>
                  <a:pt x="4611758" y="892313"/>
                </a:cubicBezTo>
                <a:lnTo>
                  <a:pt x="106016" y="892313"/>
                </a:lnTo>
                <a:cubicBezTo>
                  <a:pt x="47504" y="892313"/>
                  <a:pt x="0" y="844809"/>
                  <a:pt x="0" y="786297"/>
                </a:cubicBezTo>
                <a:lnTo>
                  <a:pt x="0" y="106016"/>
                </a:lnTo>
                <a:cubicBezTo>
                  <a:pt x="0" y="47504"/>
                  <a:pt x="47504" y="0"/>
                  <a:pt x="106016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20918" y="3596757"/>
            <a:ext cx="4523409" cy="2915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91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 </a:t>
            </a:r>
            <a:r>
              <a:rPr lang="en-US" sz="139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(Back / 回) + </a:t>
            </a:r>
            <a:r>
              <a:rPr lang="en-US" sz="1391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 </a:t>
            </a:r>
            <a:r>
              <a:rPr lang="en-US" sz="139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(付钱)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0918" y="3954566"/>
            <a:ext cx="4514574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2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付回去 → 偿还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7231" y="4519992"/>
            <a:ext cx="4700104" cy="1166191"/>
          </a:xfrm>
          <a:custGeom>
            <a:avLst/>
            <a:gdLst/>
            <a:ahLst/>
            <a:cxnLst/>
            <a:rect l="l" t="t" r="r" b="b"/>
            <a:pathLst>
              <a:path w="4700104" h="1166191">
                <a:moveTo>
                  <a:pt x="35339" y="0"/>
                </a:moveTo>
                <a:lnTo>
                  <a:pt x="4594086" y="0"/>
                </a:lnTo>
                <a:cubicBezTo>
                  <a:pt x="4652638" y="0"/>
                  <a:pt x="4700104" y="47466"/>
                  <a:pt x="4700104" y="106018"/>
                </a:cubicBezTo>
                <a:lnTo>
                  <a:pt x="4700104" y="1060173"/>
                </a:lnTo>
                <a:cubicBezTo>
                  <a:pt x="4700104" y="1118725"/>
                  <a:pt x="4652638" y="1166191"/>
                  <a:pt x="4594086" y="1166191"/>
                </a:cubicBezTo>
                <a:lnTo>
                  <a:pt x="35339" y="1166191"/>
                </a:lnTo>
                <a:cubicBezTo>
                  <a:pt x="15822" y="1166191"/>
                  <a:pt x="0" y="1150369"/>
                  <a:pt x="0" y="1130852"/>
                </a:cubicBezTo>
                <a:lnTo>
                  <a:pt x="0" y="35339"/>
                </a:lnTo>
                <a:cubicBezTo>
                  <a:pt x="0" y="15835"/>
                  <a:pt x="15835" y="0"/>
                  <a:pt x="35339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97231" y="4519992"/>
            <a:ext cx="35339" cy="1166191"/>
          </a:xfrm>
          <a:custGeom>
            <a:avLst/>
            <a:gdLst/>
            <a:ahLst/>
            <a:cxnLst/>
            <a:rect l="l" t="t" r="r" b="b"/>
            <a:pathLst>
              <a:path w="35339" h="1166191">
                <a:moveTo>
                  <a:pt x="35339" y="0"/>
                </a:moveTo>
                <a:lnTo>
                  <a:pt x="35339" y="0"/>
                </a:lnTo>
                <a:lnTo>
                  <a:pt x="35339" y="1166191"/>
                </a:lnTo>
                <a:lnTo>
                  <a:pt x="35339" y="1166191"/>
                </a:lnTo>
                <a:cubicBezTo>
                  <a:pt x="15822" y="1166191"/>
                  <a:pt x="0" y="1150369"/>
                  <a:pt x="0" y="1130852"/>
                </a:cubicBezTo>
                <a:lnTo>
                  <a:pt x="0" y="35339"/>
                </a:lnTo>
                <a:cubicBezTo>
                  <a:pt x="0" y="15835"/>
                  <a:pt x="15835" y="0"/>
                  <a:pt x="35339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7" name="Shape 15"/>
          <p:cNvSpPr/>
          <p:nvPr/>
        </p:nvSpPr>
        <p:spPr>
          <a:xfrm>
            <a:off x="769510" y="4679018"/>
            <a:ext cx="238539" cy="212035"/>
          </a:xfrm>
          <a:custGeom>
            <a:avLst/>
            <a:gdLst/>
            <a:ahLst/>
            <a:cxnLst/>
            <a:rect l="l" t="t" r="r" b="b"/>
            <a:pathLst>
              <a:path w="238539" h="212035">
                <a:moveTo>
                  <a:pt x="119270" y="-6626"/>
                </a:moveTo>
                <a:cubicBezTo>
                  <a:pt x="113762" y="-6626"/>
                  <a:pt x="109330" y="-2195"/>
                  <a:pt x="109330" y="3313"/>
                </a:cubicBezTo>
                <a:lnTo>
                  <a:pt x="109330" y="8283"/>
                </a:lnTo>
                <a:lnTo>
                  <a:pt x="108585" y="8283"/>
                </a:lnTo>
                <a:cubicBezTo>
                  <a:pt x="93428" y="8283"/>
                  <a:pt x="81170" y="20582"/>
                  <a:pt x="81170" y="35698"/>
                </a:cubicBezTo>
                <a:cubicBezTo>
                  <a:pt x="81170" y="49530"/>
                  <a:pt x="91481" y="61208"/>
                  <a:pt x="105189" y="62906"/>
                </a:cubicBezTo>
                <a:lnTo>
                  <a:pt x="130451" y="66054"/>
                </a:lnTo>
                <a:cubicBezTo>
                  <a:pt x="132563" y="66302"/>
                  <a:pt x="134178" y="68124"/>
                  <a:pt x="134178" y="70278"/>
                </a:cubicBezTo>
                <a:cubicBezTo>
                  <a:pt x="134178" y="72638"/>
                  <a:pt x="132273" y="74502"/>
                  <a:pt x="129954" y="74502"/>
                </a:cubicBezTo>
                <a:lnTo>
                  <a:pt x="99391" y="74543"/>
                </a:lnTo>
                <a:cubicBezTo>
                  <a:pt x="92972" y="74543"/>
                  <a:pt x="87796" y="79720"/>
                  <a:pt x="87796" y="86139"/>
                </a:cubicBezTo>
                <a:cubicBezTo>
                  <a:pt x="87796" y="92558"/>
                  <a:pt x="92972" y="97735"/>
                  <a:pt x="99391" y="97735"/>
                </a:cubicBezTo>
                <a:lnTo>
                  <a:pt x="109330" y="97735"/>
                </a:lnTo>
                <a:lnTo>
                  <a:pt x="109330" y="102704"/>
                </a:lnTo>
                <a:cubicBezTo>
                  <a:pt x="109330" y="108212"/>
                  <a:pt x="113762" y="112643"/>
                  <a:pt x="119270" y="112643"/>
                </a:cubicBezTo>
                <a:cubicBezTo>
                  <a:pt x="124778" y="112643"/>
                  <a:pt x="129209" y="108212"/>
                  <a:pt x="129209" y="102704"/>
                </a:cubicBezTo>
                <a:lnTo>
                  <a:pt x="129209" y="97735"/>
                </a:lnTo>
                <a:lnTo>
                  <a:pt x="129954" y="97735"/>
                </a:lnTo>
                <a:cubicBezTo>
                  <a:pt x="145111" y="97735"/>
                  <a:pt x="157370" y="85435"/>
                  <a:pt x="157370" y="70319"/>
                </a:cubicBezTo>
                <a:cubicBezTo>
                  <a:pt x="157370" y="56487"/>
                  <a:pt x="147058" y="44809"/>
                  <a:pt x="133350" y="43111"/>
                </a:cubicBezTo>
                <a:lnTo>
                  <a:pt x="108088" y="39964"/>
                </a:lnTo>
                <a:cubicBezTo>
                  <a:pt x="105976" y="39715"/>
                  <a:pt x="104361" y="37893"/>
                  <a:pt x="104361" y="35739"/>
                </a:cubicBezTo>
                <a:cubicBezTo>
                  <a:pt x="104361" y="33379"/>
                  <a:pt x="106266" y="31515"/>
                  <a:pt x="108585" y="31515"/>
                </a:cubicBezTo>
                <a:lnTo>
                  <a:pt x="135835" y="31474"/>
                </a:lnTo>
                <a:cubicBezTo>
                  <a:pt x="142254" y="31474"/>
                  <a:pt x="147430" y="26297"/>
                  <a:pt x="147430" y="19878"/>
                </a:cubicBezTo>
                <a:cubicBezTo>
                  <a:pt x="147430" y="13459"/>
                  <a:pt x="142254" y="8283"/>
                  <a:pt x="135835" y="8283"/>
                </a:cubicBezTo>
                <a:lnTo>
                  <a:pt x="129209" y="8283"/>
                </a:lnTo>
                <a:lnTo>
                  <a:pt x="129209" y="3313"/>
                </a:lnTo>
                <a:cubicBezTo>
                  <a:pt x="129209" y="-2195"/>
                  <a:pt x="124778" y="-6626"/>
                  <a:pt x="119270" y="-6626"/>
                </a:cubicBezTo>
                <a:close/>
                <a:moveTo>
                  <a:pt x="45264" y="141426"/>
                </a:moveTo>
                <a:lnTo>
                  <a:pt x="27623" y="159026"/>
                </a:lnTo>
                <a:lnTo>
                  <a:pt x="13252" y="159026"/>
                </a:lnTo>
                <a:cubicBezTo>
                  <a:pt x="5922" y="159026"/>
                  <a:pt x="0" y="164948"/>
                  <a:pt x="0" y="172278"/>
                </a:cubicBezTo>
                <a:lnTo>
                  <a:pt x="0" y="198783"/>
                </a:lnTo>
                <a:cubicBezTo>
                  <a:pt x="0" y="206113"/>
                  <a:pt x="5922" y="212035"/>
                  <a:pt x="13252" y="212035"/>
                </a:cubicBezTo>
                <a:lnTo>
                  <a:pt x="145981" y="212035"/>
                </a:lnTo>
                <a:cubicBezTo>
                  <a:pt x="157991" y="212035"/>
                  <a:pt x="169711" y="208183"/>
                  <a:pt x="179401" y="201060"/>
                </a:cubicBezTo>
                <a:lnTo>
                  <a:pt x="231830" y="162422"/>
                </a:lnTo>
                <a:cubicBezTo>
                  <a:pt x="239202" y="156997"/>
                  <a:pt x="240775" y="146644"/>
                  <a:pt x="235350" y="139272"/>
                </a:cubicBezTo>
                <a:cubicBezTo>
                  <a:pt x="229925" y="131901"/>
                  <a:pt x="219572" y="130327"/>
                  <a:pt x="212200" y="135752"/>
                </a:cubicBezTo>
                <a:lnTo>
                  <a:pt x="162588" y="172278"/>
                </a:lnTo>
                <a:lnTo>
                  <a:pt x="115957" y="172278"/>
                </a:lnTo>
                <a:cubicBezTo>
                  <a:pt x="110449" y="172278"/>
                  <a:pt x="106017" y="167847"/>
                  <a:pt x="106017" y="162339"/>
                </a:cubicBezTo>
                <a:cubicBezTo>
                  <a:pt x="106017" y="156831"/>
                  <a:pt x="110449" y="152400"/>
                  <a:pt x="115957" y="152400"/>
                </a:cubicBezTo>
                <a:lnTo>
                  <a:pt x="145774" y="152400"/>
                </a:lnTo>
                <a:cubicBezTo>
                  <a:pt x="153104" y="152400"/>
                  <a:pt x="159026" y="146478"/>
                  <a:pt x="159026" y="139148"/>
                </a:cubicBezTo>
                <a:cubicBezTo>
                  <a:pt x="159026" y="131818"/>
                  <a:pt x="153104" y="125896"/>
                  <a:pt x="145774" y="125896"/>
                </a:cubicBezTo>
                <a:lnTo>
                  <a:pt x="82743" y="125896"/>
                </a:lnTo>
                <a:cubicBezTo>
                  <a:pt x="68704" y="125896"/>
                  <a:pt x="55204" y="131486"/>
                  <a:pt x="45264" y="141426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Text 16"/>
          <p:cNvSpPr/>
          <p:nvPr/>
        </p:nvSpPr>
        <p:spPr>
          <a:xfrm>
            <a:off x="1127318" y="4661349"/>
            <a:ext cx="795130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1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常用搭配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6257" y="4979401"/>
            <a:ext cx="4479235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2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Repay a loan</a:t>
            </a:r>
            <a:r>
              <a:rPr lang="en-US" sz="1252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还贷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6257" y="5297453"/>
            <a:ext cx="4479235" cy="2473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2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Repay kindness</a:t>
            </a:r>
            <a:r>
              <a:rPr lang="en-US" sz="1252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报恩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79562" y="5827540"/>
            <a:ext cx="4717774" cy="803965"/>
          </a:xfrm>
          <a:custGeom>
            <a:avLst/>
            <a:gdLst/>
            <a:ahLst/>
            <a:cxnLst/>
            <a:rect l="l" t="t" r="r" b="b"/>
            <a:pathLst>
              <a:path w="4717774" h="803965">
                <a:moveTo>
                  <a:pt x="106019" y="0"/>
                </a:moveTo>
                <a:lnTo>
                  <a:pt x="4611755" y="0"/>
                </a:lnTo>
                <a:cubicBezTo>
                  <a:pt x="4670308" y="0"/>
                  <a:pt x="4717774" y="47466"/>
                  <a:pt x="4717774" y="106019"/>
                </a:cubicBezTo>
                <a:lnTo>
                  <a:pt x="4717774" y="697946"/>
                </a:lnTo>
                <a:cubicBezTo>
                  <a:pt x="4717774" y="756499"/>
                  <a:pt x="4670308" y="803965"/>
                  <a:pt x="4611755" y="803965"/>
                </a:cubicBezTo>
                <a:lnTo>
                  <a:pt x="106019" y="803965"/>
                </a:lnTo>
                <a:cubicBezTo>
                  <a:pt x="47466" y="803965"/>
                  <a:pt x="0" y="756499"/>
                  <a:pt x="0" y="697946"/>
                </a:cubicBezTo>
                <a:lnTo>
                  <a:pt x="0" y="106019"/>
                </a:lnTo>
                <a:cubicBezTo>
                  <a:pt x="0" y="47466"/>
                  <a:pt x="47466" y="0"/>
                  <a:pt x="106019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33066" y="5990103"/>
            <a:ext cx="178904" cy="159026"/>
          </a:xfrm>
          <a:custGeom>
            <a:avLst/>
            <a:gdLst/>
            <a:ahLst/>
            <a:cxnLst/>
            <a:rect l="l" t="t" r="r" b="b"/>
            <a:pathLst>
              <a:path w="178904" h="159026">
                <a:moveTo>
                  <a:pt x="83520" y="16524"/>
                </a:moveTo>
                <a:lnTo>
                  <a:pt x="47304" y="56777"/>
                </a:lnTo>
                <a:cubicBezTo>
                  <a:pt x="45875" y="58361"/>
                  <a:pt x="45937" y="60815"/>
                  <a:pt x="47459" y="62337"/>
                </a:cubicBezTo>
                <a:cubicBezTo>
                  <a:pt x="56933" y="71810"/>
                  <a:pt x="72307" y="71810"/>
                  <a:pt x="81780" y="62337"/>
                </a:cubicBezTo>
                <a:lnTo>
                  <a:pt x="91657" y="52460"/>
                </a:lnTo>
                <a:cubicBezTo>
                  <a:pt x="92962" y="51155"/>
                  <a:pt x="94608" y="50441"/>
                  <a:pt x="96285" y="50317"/>
                </a:cubicBezTo>
                <a:cubicBezTo>
                  <a:pt x="98397" y="50130"/>
                  <a:pt x="100572" y="50845"/>
                  <a:pt x="102187" y="52460"/>
                </a:cubicBezTo>
                <a:lnTo>
                  <a:pt x="157038" y="106846"/>
                </a:lnTo>
                <a:lnTo>
                  <a:pt x="178904" y="89452"/>
                </a:lnTo>
                <a:lnTo>
                  <a:pt x="178904" y="0"/>
                </a:lnTo>
                <a:lnTo>
                  <a:pt x="144117" y="19878"/>
                </a:lnTo>
                <a:lnTo>
                  <a:pt x="136725" y="14940"/>
                </a:lnTo>
                <a:cubicBezTo>
                  <a:pt x="131818" y="11678"/>
                  <a:pt x="126072" y="9939"/>
                  <a:pt x="120170" y="9939"/>
                </a:cubicBezTo>
                <a:lnTo>
                  <a:pt x="98304" y="9939"/>
                </a:lnTo>
                <a:cubicBezTo>
                  <a:pt x="97963" y="9939"/>
                  <a:pt x="97590" y="9939"/>
                  <a:pt x="97248" y="9970"/>
                </a:cubicBezTo>
                <a:cubicBezTo>
                  <a:pt x="91999" y="10250"/>
                  <a:pt x="87061" y="12610"/>
                  <a:pt x="83520" y="16524"/>
                </a:cubicBezTo>
                <a:close/>
                <a:moveTo>
                  <a:pt x="36216" y="46807"/>
                </a:moveTo>
                <a:lnTo>
                  <a:pt x="69388" y="9939"/>
                </a:lnTo>
                <a:lnTo>
                  <a:pt x="57088" y="9939"/>
                </a:lnTo>
                <a:cubicBezTo>
                  <a:pt x="49168" y="9939"/>
                  <a:pt x="41589" y="13076"/>
                  <a:pt x="35998" y="18667"/>
                </a:cubicBezTo>
                <a:lnTo>
                  <a:pt x="0" y="59635"/>
                </a:lnTo>
                <a:lnTo>
                  <a:pt x="0" y="168965"/>
                </a:lnTo>
                <a:lnTo>
                  <a:pt x="44726" y="126724"/>
                </a:lnTo>
                <a:lnTo>
                  <a:pt x="48578" y="129923"/>
                </a:lnTo>
                <a:cubicBezTo>
                  <a:pt x="55721" y="135887"/>
                  <a:pt x="64729" y="139148"/>
                  <a:pt x="74015" y="139148"/>
                </a:cubicBezTo>
                <a:lnTo>
                  <a:pt x="78892" y="139148"/>
                </a:lnTo>
                <a:lnTo>
                  <a:pt x="76718" y="136974"/>
                </a:lnTo>
                <a:cubicBezTo>
                  <a:pt x="73798" y="134054"/>
                  <a:pt x="73798" y="129333"/>
                  <a:pt x="76718" y="126444"/>
                </a:cubicBezTo>
                <a:cubicBezTo>
                  <a:pt x="79637" y="123556"/>
                  <a:pt x="84358" y="123525"/>
                  <a:pt x="87247" y="126444"/>
                </a:cubicBezTo>
                <a:lnTo>
                  <a:pt x="99981" y="139179"/>
                </a:lnTo>
                <a:lnTo>
                  <a:pt x="102777" y="139179"/>
                </a:lnTo>
                <a:cubicBezTo>
                  <a:pt x="108709" y="139179"/>
                  <a:pt x="114517" y="137843"/>
                  <a:pt x="119798" y="135359"/>
                </a:cubicBezTo>
                <a:lnTo>
                  <a:pt x="111505" y="127035"/>
                </a:lnTo>
                <a:cubicBezTo>
                  <a:pt x="108585" y="124115"/>
                  <a:pt x="108585" y="119394"/>
                  <a:pt x="111505" y="116505"/>
                </a:cubicBezTo>
                <a:cubicBezTo>
                  <a:pt x="114424" y="113617"/>
                  <a:pt x="119145" y="113586"/>
                  <a:pt x="122034" y="116505"/>
                </a:cubicBezTo>
                <a:lnTo>
                  <a:pt x="131973" y="126444"/>
                </a:lnTo>
                <a:lnTo>
                  <a:pt x="137408" y="121009"/>
                </a:lnTo>
                <a:cubicBezTo>
                  <a:pt x="140173" y="118245"/>
                  <a:pt x="140980" y="114238"/>
                  <a:pt x="139769" y="110728"/>
                </a:cubicBezTo>
                <a:lnTo>
                  <a:pt x="96938" y="68238"/>
                </a:lnTo>
                <a:lnTo>
                  <a:pt x="92310" y="72866"/>
                </a:lnTo>
                <a:cubicBezTo>
                  <a:pt x="76997" y="88179"/>
                  <a:pt x="52211" y="88179"/>
                  <a:pt x="36899" y="72866"/>
                </a:cubicBezTo>
                <a:cubicBezTo>
                  <a:pt x="29755" y="65723"/>
                  <a:pt x="29476" y="54261"/>
                  <a:pt x="36216" y="46776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3" name="Text 21"/>
          <p:cNvSpPr/>
          <p:nvPr/>
        </p:nvSpPr>
        <p:spPr>
          <a:xfrm>
            <a:off x="973286" y="5968896"/>
            <a:ext cx="4262206" cy="521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52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Newcomer 决定 </a:t>
            </a:r>
            <a:r>
              <a:rPr lang="en-US" sz="1252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Repay</a:t>
            </a:r>
            <a:r>
              <a:rPr lang="en-US" sz="1252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(报答) 牧羊人的宽容， 用行动弥补过错。</a:t>
            </a:r>
            <a:endParaRPr lang="en-US" sz="1600" dirty="0"/>
          </a:p>
        </p:txBody>
      </p:sp>
      <p:pic>
        <p:nvPicPr>
          <p:cNvPr id="24" name="Image 0" descr="https://kimi-web-img.moonshot.cn/img/img.freepik.com/fb30fc4b06d42e13cfeef034f6865dfb56699fb4.jpg"/>
          <p:cNvPicPr>
            <a:picLocks noChangeAspect="1"/>
          </p:cNvPicPr>
          <p:nvPr/>
        </p:nvPicPr>
        <p:blipFill>
          <a:blip r:embed="rId3"/>
          <a:srcRect l="14455" r="14455"/>
          <a:stretch/>
        </p:blipFill>
        <p:spPr>
          <a:xfrm>
            <a:off x="5802575" y="353391"/>
            <a:ext cx="6034157" cy="5654261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00412" y="338197"/>
            <a:ext cx="1792444" cy="279012"/>
          </a:xfrm>
          <a:custGeom>
            <a:avLst/>
            <a:gdLst/>
            <a:ahLst/>
            <a:cxnLst/>
            <a:rect l="l" t="t" r="r" b="b"/>
            <a:pathLst>
              <a:path w="1792444" h="279012">
                <a:moveTo>
                  <a:pt x="139506" y="0"/>
                </a:moveTo>
                <a:lnTo>
                  <a:pt x="1652938" y="0"/>
                </a:lnTo>
                <a:cubicBezTo>
                  <a:pt x="1729985" y="0"/>
                  <a:pt x="1792444" y="62459"/>
                  <a:pt x="1792444" y="139506"/>
                </a:cubicBezTo>
                <a:lnTo>
                  <a:pt x="1792444" y="139506"/>
                </a:lnTo>
                <a:cubicBezTo>
                  <a:pt x="1792444" y="216553"/>
                  <a:pt x="1729985" y="279012"/>
                  <a:pt x="1652938" y="279012"/>
                </a:cubicBezTo>
                <a:lnTo>
                  <a:pt x="139506" y="279012"/>
                </a:lnTo>
                <a:cubicBezTo>
                  <a:pt x="62511" y="279012"/>
                  <a:pt x="0" y="216502"/>
                  <a:pt x="0" y="139506"/>
                </a:cubicBezTo>
                <a:lnTo>
                  <a:pt x="0" y="139506"/>
                </a:lnTo>
                <a:cubicBezTo>
                  <a:pt x="0" y="62511"/>
                  <a:pt x="62511" y="0"/>
                  <a:pt x="139506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01871" y="405836"/>
            <a:ext cx="1586355" cy="148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65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4 · THE LESSON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11373" y="716984"/>
            <a:ext cx="11769254" cy="507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994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Satisfactory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87467" y="1291919"/>
            <a:ext cx="11617065" cy="270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98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[ˌsætɪsˈfæktəri]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4961" y="1772060"/>
            <a:ext cx="5171031" cy="2186443"/>
          </a:xfrm>
          <a:custGeom>
            <a:avLst/>
            <a:gdLst/>
            <a:ahLst/>
            <a:cxnLst/>
            <a:rect l="l" t="t" r="r" b="b"/>
            <a:pathLst>
              <a:path w="5171031" h="2186443">
                <a:moveTo>
                  <a:pt x="135275" y="0"/>
                </a:moveTo>
                <a:lnTo>
                  <a:pt x="5035756" y="0"/>
                </a:lnTo>
                <a:cubicBezTo>
                  <a:pt x="5110467" y="0"/>
                  <a:pt x="5171031" y="60565"/>
                  <a:pt x="5171031" y="135275"/>
                </a:cubicBezTo>
                <a:lnTo>
                  <a:pt x="5171031" y="2051168"/>
                </a:lnTo>
                <a:cubicBezTo>
                  <a:pt x="5171031" y="2125878"/>
                  <a:pt x="5110467" y="2186443"/>
                  <a:pt x="5035756" y="2186443"/>
                </a:cubicBezTo>
                <a:lnTo>
                  <a:pt x="135275" y="2186443"/>
                </a:lnTo>
                <a:cubicBezTo>
                  <a:pt x="60565" y="2186443"/>
                  <a:pt x="0" y="2125878"/>
                  <a:pt x="0" y="2051168"/>
                </a:cubicBezTo>
                <a:lnTo>
                  <a:pt x="0" y="135275"/>
                </a:lnTo>
                <a:cubicBezTo>
                  <a:pt x="0" y="60565"/>
                  <a:pt x="60565" y="0"/>
                  <a:pt x="13527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72610" y="1990078"/>
            <a:ext cx="285354" cy="253648"/>
          </a:xfrm>
          <a:custGeom>
            <a:avLst/>
            <a:gdLst/>
            <a:ahLst/>
            <a:cxnLst/>
            <a:rect l="l" t="t" r="r" b="b"/>
            <a:pathLst>
              <a:path w="285354" h="253648">
                <a:moveTo>
                  <a:pt x="79265" y="0"/>
                </a:moveTo>
                <a:cubicBezTo>
                  <a:pt x="88034" y="0"/>
                  <a:pt x="95118" y="7084"/>
                  <a:pt x="95118" y="15853"/>
                </a:cubicBezTo>
                <a:lnTo>
                  <a:pt x="95118" y="31706"/>
                </a:lnTo>
                <a:lnTo>
                  <a:pt x="158530" y="31706"/>
                </a:lnTo>
                <a:cubicBezTo>
                  <a:pt x="167299" y="31706"/>
                  <a:pt x="174383" y="38790"/>
                  <a:pt x="174383" y="47559"/>
                </a:cubicBezTo>
                <a:cubicBezTo>
                  <a:pt x="174383" y="56328"/>
                  <a:pt x="167299" y="63412"/>
                  <a:pt x="158530" y="63412"/>
                </a:cubicBezTo>
                <a:lnTo>
                  <a:pt x="153774" y="63412"/>
                </a:lnTo>
                <a:lnTo>
                  <a:pt x="149613" y="74856"/>
                </a:lnTo>
                <a:cubicBezTo>
                  <a:pt x="141488" y="97248"/>
                  <a:pt x="129251" y="117708"/>
                  <a:pt x="113844" y="135295"/>
                </a:cubicBezTo>
                <a:cubicBezTo>
                  <a:pt x="120879" y="139655"/>
                  <a:pt x="128211" y="143519"/>
                  <a:pt x="135840" y="146937"/>
                </a:cubicBezTo>
                <a:lnTo>
                  <a:pt x="160809" y="158034"/>
                </a:lnTo>
                <a:lnTo>
                  <a:pt x="191623" y="88678"/>
                </a:lnTo>
                <a:cubicBezTo>
                  <a:pt x="194149" y="82931"/>
                  <a:pt x="199847" y="79265"/>
                  <a:pt x="206089" y="79265"/>
                </a:cubicBezTo>
                <a:cubicBezTo>
                  <a:pt x="212331" y="79265"/>
                  <a:pt x="218028" y="82931"/>
                  <a:pt x="220555" y="88678"/>
                </a:cubicBezTo>
                <a:lnTo>
                  <a:pt x="283967" y="231354"/>
                </a:lnTo>
                <a:cubicBezTo>
                  <a:pt x="287533" y="239380"/>
                  <a:pt x="283917" y="248743"/>
                  <a:pt x="275941" y="252261"/>
                </a:cubicBezTo>
                <a:cubicBezTo>
                  <a:pt x="267965" y="255778"/>
                  <a:pt x="258552" y="252211"/>
                  <a:pt x="255035" y="244235"/>
                </a:cubicBezTo>
                <a:lnTo>
                  <a:pt x="245127" y="221942"/>
                </a:lnTo>
                <a:lnTo>
                  <a:pt x="167100" y="221942"/>
                </a:lnTo>
                <a:lnTo>
                  <a:pt x="157192" y="244235"/>
                </a:lnTo>
                <a:cubicBezTo>
                  <a:pt x="153625" y="252261"/>
                  <a:pt x="144262" y="255827"/>
                  <a:pt x="136286" y="252261"/>
                </a:cubicBezTo>
                <a:cubicBezTo>
                  <a:pt x="128310" y="248694"/>
                  <a:pt x="124694" y="239330"/>
                  <a:pt x="128261" y="231354"/>
                </a:cubicBezTo>
                <a:lnTo>
                  <a:pt x="147978" y="187016"/>
                </a:lnTo>
                <a:lnTo>
                  <a:pt x="123009" y="175919"/>
                </a:lnTo>
                <a:cubicBezTo>
                  <a:pt x="111615" y="170865"/>
                  <a:pt x="100716" y="164821"/>
                  <a:pt x="90412" y="157886"/>
                </a:cubicBezTo>
                <a:cubicBezTo>
                  <a:pt x="79859" y="166407"/>
                  <a:pt x="68316" y="173838"/>
                  <a:pt x="55981" y="180030"/>
                </a:cubicBezTo>
                <a:lnTo>
                  <a:pt x="38790" y="188551"/>
                </a:lnTo>
                <a:cubicBezTo>
                  <a:pt x="30963" y="192465"/>
                  <a:pt x="21451" y="189295"/>
                  <a:pt x="17537" y="181467"/>
                </a:cubicBezTo>
                <a:cubicBezTo>
                  <a:pt x="13624" y="173640"/>
                  <a:pt x="16794" y="164128"/>
                  <a:pt x="24622" y="160214"/>
                </a:cubicBezTo>
                <a:lnTo>
                  <a:pt x="41713" y="151644"/>
                </a:lnTo>
                <a:cubicBezTo>
                  <a:pt x="49788" y="147581"/>
                  <a:pt x="57467" y="142875"/>
                  <a:pt x="64700" y="137624"/>
                </a:cubicBezTo>
                <a:cubicBezTo>
                  <a:pt x="57863" y="131332"/>
                  <a:pt x="51423" y="124545"/>
                  <a:pt x="45429" y="117362"/>
                </a:cubicBezTo>
                <a:lnTo>
                  <a:pt x="40425" y="111318"/>
                </a:lnTo>
                <a:cubicBezTo>
                  <a:pt x="34827" y="104580"/>
                  <a:pt x="35719" y="94573"/>
                  <a:pt x="42456" y="88975"/>
                </a:cubicBezTo>
                <a:cubicBezTo>
                  <a:pt x="49194" y="83377"/>
                  <a:pt x="59201" y="84269"/>
                  <a:pt x="64799" y="91006"/>
                </a:cubicBezTo>
                <a:lnTo>
                  <a:pt x="69852" y="97050"/>
                </a:lnTo>
                <a:cubicBezTo>
                  <a:pt x="75549" y="103936"/>
                  <a:pt x="81791" y="110327"/>
                  <a:pt x="88380" y="116222"/>
                </a:cubicBezTo>
                <a:cubicBezTo>
                  <a:pt x="102004" y="101162"/>
                  <a:pt x="112754" y="83476"/>
                  <a:pt x="119839" y="64006"/>
                </a:cubicBezTo>
                <a:lnTo>
                  <a:pt x="120086" y="63412"/>
                </a:lnTo>
                <a:lnTo>
                  <a:pt x="15903" y="63412"/>
                </a:lnTo>
                <a:cubicBezTo>
                  <a:pt x="7084" y="63412"/>
                  <a:pt x="0" y="56328"/>
                  <a:pt x="0" y="47559"/>
                </a:cubicBezTo>
                <a:cubicBezTo>
                  <a:pt x="0" y="38790"/>
                  <a:pt x="7084" y="31706"/>
                  <a:pt x="15853" y="31706"/>
                </a:cubicBezTo>
                <a:lnTo>
                  <a:pt x="63412" y="31706"/>
                </a:lnTo>
                <a:lnTo>
                  <a:pt x="63412" y="15853"/>
                </a:lnTo>
                <a:cubicBezTo>
                  <a:pt x="63412" y="7084"/>
                  <a:pt x="70496" y="0"/>
                  <a:pt x="79265" y="0"/>
                </a:cubicBezTo>
                <a:close/>
                <a:moveTo>
                  <a:pt x="206089" y="134156"/>
                </a:moveTo>
                <a:lnTo>
                  <a:pt x="181170" y="190236"/>
                </a:lnTo>
                <a:lnTo>
                  <a:pt x="231008" y="190236"/>
                </a:lnTo>
                <a:lnTo>
                  <a:pt x="206089" y="134156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6"/>
          <p:cNvSpPr/>
          <p:nvPr/>
        </p:nvSpPr>
        <p:spPr>
          <a:xfrm>
            <a:off x="973162" y="1981738"/>
            <a:ext cx="913132" cy="270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8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4643" y="2387459"/>
            <a:ext cx="4878491" cy="4142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997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adj.</a:t>
            </a:r>
            <a:r>
              <a:rPr lang="en-US" sz="1997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令人满意的；合格的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44961" y="4140165"/>
            <a:ext cx="5171031" cy="2186443"/>
          </a:xfrm>
          <a:custGeom>
            <a:avLst/>
            <a:gdLst/>
            <a:ahLst/>
            <a:cxnLst/>
            <a:rect l="l" t="t" r="r" b="b"/>
            <a:pathLst>
              <a:path w="5171031" h="2186443">
                <a:moveTo>
                  <a:pt x="135275" y="0"/>
                </a:moveTo>
                <a:lnTo>
                  <a:pt x="5035756" y="0"/>
                </a:lnTo>
                <a:cubicBezTo>
                  <a:pt x="5110467" y="0"/>
                  <a:pt x="5171031" y="60565"/>
                  <a:pt x="5171031" y="135275"/>
                </a:cubicBezTo>
                <a:lnTo>
                  <a:pt x="5171031" y="2051168"/>
                </a:lnTo>
                <a:cubicBezTo>
                  <a:pt x="5171031" y="2125878"/>
                  <a:pt x="5110467" y="2186443"/>
                  <a:pt x="5035756" y="2186443"/>
                </a:cubicBezTo>
                <a:lnTo>
                  <a:pt x="135275" y="2186443"/>
                </a:lnTo>
                <a:cubicBezTo>
                  <a:pt x="60565" y="2186443"/>
                  <a:pt x="0" y="2125878"/>
                  <a:pt x="0" y="2051168"/>
                </a:cubicBezTo>
                <a:lnTo>
                  <a:pt x="0" y="135275"/>
                </a:lnTo>
                <a:cubicBezTo>
                  <a:pt x="0" y="60565"/>
                  <a:pt x="60565" y="0"/>
                  <a:pt x="13527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20169" y="4358199"/>
            <a:ext cx="190236" cy="253648"/>
          </a:xfrm>
          <a:custGeom>
            <a:avLst/>
            <a:gdLst/>
            <a:ahLst/>
            <a:cxnLst/>
            <a:rect l="l" t="t" r="r" b="b"/>
            <a:pathLst>
              <a:path w="190236" h="253648">
                <a:moveTo>
                  <a:pt x="145104" y="190236"/>
                </a:moveTo>
                <a:cubicBezTo>
                  <a:pt x="148721" y="179188"/>
                  <a:pt x="155954" y="169181"/>
                  <a:pt x="164128" y="160561"/>
                </a:cubicBezTo>
                <a:cubicBezTo>
                  <a:pt x="180328" y="143519"/>
                  <a:pt x="190236" y="120483"/>
                  <a:pt x="190236" y="95118"/>
                </a:cubicBezTo>
                <a:cubicBezTo>
                  <a:pt x="190236" y="42605"/>
                  <a:pt x="147631" y="0"/>
                  <a:pt x="95118" y="0"/>
                </a:cubicBezTo>
                <a:cubicBezTo>
                  <a:pt x="42605" y="0"/>
                  <a:pt x="0" y="42605"/>
                  <a:pt x="0" y="95118"/>
                </a:cubicBezTo>
                <a:cubicBezTo>
                  <a:pt x="0" y="120483"/>
                  <a:pt x="9908" y="143519"/>
                  <a:pt x="26108" y="160561"/>
                </a:cubicBezTo>
                <a:cubicBezTo>
                  <a:pt x="34282" y="169181"/>
                  <a:pt x="41565" y="179188"/>
                  <a:pt x="45131" y="190236"/>
                </a:cubicBezTo>
                <a:lnTo>
                  <a:pt x="145055" y="190236"/>
                </a:lnTo>
                <a:close/>
                <a:moveTo>
                  <a:pt x="142677" y="214015"/>
                </a:moveTo>
                <a:lnTo>
                  <a:pt x="47559" y="214015"/>
                </a:lnTo>
                <a:lnTo>
                  <a:pt x="47559" y="221942"/>
                </a:lnTo>
                <a:cubicBezTo>
                  <a:pt x="47559" y="243839"/>
                  <a:pt x="65294" y="261574"/>
                  <a:pt x="87191" y="261574"/>
                </a:cubicBezTo>
                <a:lnTo>
                  <a:pt x="103044" y="261574"/>
                </a:lnTo>
                <a:cubicBezTo>
                  <a:pt x="124941" y="261574"/>
                  <a:pt x="142677" y="243839"/>
                  <a:pt x="142677" y="221942"/>
                </a:cubicBezTo>
                <a:lnTo>
                  <a:pt x="142677" y="214015"/>
                </a:lnTo>
                <a:close/>
                <a:moveTo>
                  <a:pt x="91155" y="55485"/>
                </a:moveTo>
                <a:cubicBezTo>
                  <a:pt x="71437" y="55485"/>
                  <a:pt x="55485" y="71437"/>
                  <a:pt x="55485" y="91155"/>
                </a:cubicBezTo>
                <a:cubicBezTo>
                  <a:pt x="55485" y="97744"/>
                  <a:pt x="50185" y="103044"/>
                  <a:pt x="43596" y="103044"/>
                </a:cubicBezTo>
                <a:cubicBezTo>
                  <a:pt x="37007" y="103044"/>
                  <a:pt x="31706" y="97744"/>
                  <a:pt x="31706" y="91155"/>
                </a:cubicBezTo>
                <a:cubicBezTo>
                  <a:pt x="31706" y="58309"/>
                  <a:pt x="58309" y="31706"/>
                  <a:pt x="91155" y="31706"/>
                </a:cubicBezTo>
                <a:cubicBezTo>
                  <a:pt x="97744" y="31706"/>
                  <a:pt x="103044" y="37007"/>
                  <a:pt x="103044" y="43596"/>
                </a:cubicBezTo>
                <a:cubicBezTo>
                  <a:pt x="103044" y="50185"/>
                  <a:pt x="97744" y="55485"/>
                  <a:pt x="91155" y="55485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10"/>
          <p:cNvSpPr/>
          <p:nvPr/>
        </p:nvSpPr>
        <p:spPr>
          <a:xfrm>
            <a:off x="973162" y="4349860"/>
            <a:ext cx="913132" cy="270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8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4643" y="4755581"/>
            <a:ext cx="4751667" cy="853947"/>
          </a:xfrm>
          <a:custGeom>
            <a:avLst/>
            <a:gdLst/>
            <a:ahLst/>
            <a:cxnLst/>
            <a:rect l="l" t="t" r="r" b="b"/>
            <a:pathLst>
              <a:path w="4751667" h="853947">
                <a:moveTo>
                  <a:pt x="101457" y="0"/>
                </a:moveTo>
                <a:lnTo>
                  <a:pt x="4650210" y="0"/>
                </a:lnTo>
                <a:cubicBezTo>
                  <a:pt x="4706243" y="0"/>
                  <a:pt x="4751667" y="45424"/>
                  <a:pt x="4751667" y="101457"/>
                </a:cubicBezTo>
                <a:lnTo>
                  <a:pt x="4751667" y="752490"/>
                </a:lnTo>
                <a:cubicBezTo>
                  <a:pt x="4751667" y="808523"/>
                  <a:pt x="4706243" y="853947"/>
                  <a:pt x="4650210" y="853947"/>
                </a:cubicBezTo>
                <a:lnTo>
                  <a:pt x="101457" y="853947"/>
                </a:lnTo>
                <a:cubicBezTo>
                  <a:pt x="45462" y="853947"/>
                  <a:pt x="0" y="808486"/>
                  <a:pt x="0" y="752490"/>
                </a:cubicBezTo>
                <a:lnTo>
                  <a:pt x="0" y="101457"/>
                </a:lnTo>
                <a:cubicBezTo>
                  <a:pt x="0" y="45462"/>
                  <a:pt x="45462" y="0"/>
                  <a:pt x="101457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89922" y="4890860"/>
            <a:ext cx="4565659" cy="279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1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Satis </a:t>
            </a:r>
            <a:r>
              <a:rPr lang="en-US" sz="133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(Enough / 足够) + </a:t>
            </a:r>
            <a:r>
              <a:rPr lang="en-US" sz="1331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Factory </a:t>
            </a:r>
            <a:r>
              <a:rPr lang="en-US" sz="133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(工厂)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9922" y="5233284"/>
            <a:ext cx="4557204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8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工厂生产的东西达到了标准 → 合格的/满意的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54643" y="73494"/>
            <a:ext cx="2720357" cy="1521886"/>
          </a:xfrm>
          <a:custGeom>
            <a:avLst/>
            <a:gdLst/>
            <a:ahLst/>
            <a:cxnLst/>
            <a:rect l="l" t="t" r="r" b="b"/>
            <a:pathLst>
              <a:path w="5165958" h="1521886">
                <a:moveTo>
                  <a:pt x="33820" y="0"/>
                </a:moveTo>
                <a:lnTo>
                  <a:pt x="5064494" y="0"/>
                </a:lnTo>
                <a:cubicBezTo>
                  <a:pt x="5120531" y="0"/>
                  <a:pt x="5165958" y="45427"/>
                  <a:pt x="5165958" y="101464"/>
                </a:cubicBezTo>
                <a:lnTo>
                  <a:pt x="5165958" y="1420422"/>
                </a:lnTo>
                <a:cubicBezTo>
                  <a:pt x="5165958" y="1476459"/>
                  <a:pt x="5120531" y="1521886"/>
                  <a:pt x="5064494" y="1521886"/>
                </a:cubicBezTo>
                <a:lnTo>
                  <a:pt x="33820" y="1521886"/>
                </a:lnTo>
                <a:cubicBezTo>
                  <a:pt x="15142" y="1521886"/>
                  <a:pt x="0" y="1506745"/>
                  <a:pt x="0" y="1488067"/>
                </a:cubicBezTo>
                <a:lnTo>
                  <a:pt x="0" y="33820"/>
                </a:lnTo>
                <a:cubicBezTo>
                  <a:pt x="0" y="15142"/>
                  <a:pt x="15142" y="0"/>
                  <a:pt x="33820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20169" y="130599"/>
            <a:ext cx="33820" cy="1521886"/>
          </a:xfrm>
          <a:custGeom>
            <a:avLst/>
            <a:gdLst/>
            <a:ahLst/>
            <a:cxnLst/>
            <a:rect l="l" t="t" r="r" b="b"/>
            <a:pathLst>
              <a:path w="33820" h="1521886">
                <a:moveTo>
                  <a:pt x="33820" y="0"/>
                </a:moveTo>
                <a:lnTo>
                  <a:pt x="33820" y="0"/>
                </a:lnTo>
                <a:lnTo>
                  <a:pt x="33820" y="1521886"/>
                </a:lnTo>
                <a:lnTo>
                  <a:pt x="33820" y="1521886"/>
                </a:lnTo>
                <a:cubicBezTo>
                  <a:pt x="15142" y="1521886"/>
                  <a:pt x="0" y="1506745"/>
                  <a:pt x="0" y="1488067"/>
                </a:cubicBezTo>
                <a:lnTo>
                  <a:pt x="0" y="33820"/>
                </a:lnTo>
                <a:cubicBezTo>
                  <a:pt x="0" y="15142"/>
                  <a:pt x="15142" y="0"/>
                  <a:pt x="33820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Shape 16"/>
          <p:cNvSpPr/>
          <p:nvPr/>
        </p:nvSpPr>
        <p:spPr>
          <a:xfrm>
            <a:off x="831542" y="316607"/>
            <a:ext cx="202918" cy="202918"/>
          </a:xfrm>
          <a:custGeom>
            <a:avLst/>
            <a:gdLst/>
            <a:ahLst/>
            <a:cxnLst/>
            <a:rect l="l" t="t" r="r" b="b"/>
            <a:pathLst>
              <a:path w="202918" h="202918">
                <a:moveTo>
                  <a:pt x="101459" y="202918"/>
                </a:moveTo>
                <a:cubicBezTo>
                  <a:pt x="157456" y="202918"/>
                  <a:pt x="202918" y="157456"/>
                  <a:pt x="202918" y="101459"/>
                </a:cubicBezTo>
                <a:cubicBezTo>
                  <a:pt x="202918" y="45462"/>
                  <a:pt x="157456" y="0"/>
                  <a:pt x="101459" y="0"/>
                </a:cubicBezTo>
                <a:cubicBezTo>
                  <a:pt x="45462" y="0"/>
                  <a:pt x="0" y="45462"/>
                  <a:pt x="0" y="101459"/>
                </a:cubicBezTo>
                <a:cubicBezTo>
                  <a:pt x="0" y="157456"/>
                  <a:pt x="45462" y="202918"/>
                  <a:pt x="101459" y="202918"/>
                </a:cubicBezTo>
                <a:close/>
                <a:moveTo>
                  <a:pt x="134909" y="84298"/>
                </a:moveTo>
                <a:lnTo>
                  <a:pt x="103203" y="135028"/>
                </a:lnTo>
                <a:cubicBezTo>
                  <a:pt x="101538" y="137683"/>
                  <a:pt x="98685" y="139348"/>
                  <a:pt x="95554" y="139506"/>
                </a:cubicBezTo>
                <a:cubicBezTo>
                  <a:pt x="92423" y="139665"/>
                  <a:pt x="89411" y="138238"/>
                  <a:pt x="87548" y="135702"/>
                </a:cubicBezTo>
                <a:lnTo>
                  <a:pt x="68525" y="110337"/>
                </a:lnTo>
                <a:cubicBezTo>
                  <a:pt x="65354" y="106136"/>
                  <a:pt x="66226" y="100191"/>
                  <a:pt x="70427" y="97020"/>
                </a:cubicBezTo>
                <a:cubicBezTo>
                  <a:pt x="74628" y="93850"/>
                  <a:pt x="80573" y="94722"/>
                  <a:pt x="83743" y="98923"/>
                </a:cubicBezTo>
                <a:lnTo>
                  <a:pt x="94444" y="113190"/>
                </a:lnTo>
                <a:lnTo>
                  <a:pt x="118778" y="74232"/>
                </a:lnTo>
                <a:cubicBezTo>
                  <a:pt x="121553" y="69793"/>
                  <a:pt x="127418" y="68406"/>
                  <a:pt x="131897" y="71220"/>
                </a:cubicBezTo>
                <a:cubicBezTo>
                  <a:pt x="136375" y="74033"/>
                  <a:pt x="137723" y="79859"/>
                  <a:pt x="134909" y="84338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9" name="Text 17"/>
          <p:cNvSpPr/>
          <p:nvPr/>
        </p:nvSpPr>
        <p:spPr>
          <a:xfrm>
            <a:off x="1161284" y="299697"/>
            <a:ext cx="760943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1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词族关联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6763" y="525374"/>
            <a:ext cx="4886946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Satisfy</a:t>
            </a:r>
            <a:r>
              <a:rPr lang="en-US" sz="1198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(v.) = 使满意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66763" y="697001"/>
            <a:ext cx="4886946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8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Satisfactory</a:t>
            </a:r>
            <a:r>
              <a:rPr lang="en-US" sz="1198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(adj.) = 令人满意的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6763" y="841202"/>
            <a:ext cx="4886946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8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Satisfaction</a:t>
            </a:r>
            <a:r>
              <a:rPr lang="en-US" sz="1198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(n.) = 满意</a:t>
            </a:r>
            <a:endParaRPr lang="en-US" sz="1600" dirty="0"/>
          </a:p>
        </p:txBody>
      </p:sp>
      <p:pic>
        <p:nvPicPr>
          <p:cNvPr id="23" name="Image 0" descr="https://kimi-web-img.moonshot.cn/img/media.istockphoto.com/ad0630b8bbb8fcf7dfcbac89cd276cd588963ad4.jpg"/>
          <p:cNvPicPr>
            <a:picLocks noChangeAspect="1"/>
          </p:cNvPicPr>
          <p:nvPr/>
        </p:nvPicPr>
        <p:blipFill>
          <a:blip r:embed="rId3"/>
          <a:srcRect l="5793" r="5793"/>
          <a:stretch/>
        </p:blipFill>
        <p:spPr>
          <a:xfrm>
            <a:off x="5722187" y="1765296"/>
            <a:ext cx="6129820" cy="5199778"/>
          </a:xfrm>
          <a:prstGeom prst="roundRect">
            <a:avLst>
              <a:gd name="adj" fmla="val 2602"/>
            </a:avLst>
          </a:prstGeom>
        </p:spPr>
      </p:pic>
      <p:sp>
        <p:nvSpPr>
          <p:cNvPr id="24" name="Shape 21"/>
          <p:cNvSpPr/>
          <p:nvPr/>
        </p:nvSpPr>
        <p:spPr>
          <a:xfrm>
            <a:off x="5722187" y="1799842"/>
            <a:ext cx="6129820" cy="887767"/>
          </a:xfrm>
          <a:custGeom>
            <a:avLst/>
            <a:gdLst/>
            <a:ahLst/>
            <a:cxnLst/>
            <a:rect l="l" t="t" r="r" b="b"/>
            <a:pathLst>
              <a:path w="6129820" h="887767">
                <a:moveTo>
                  <a:pt x="101463" y="0"/>
                </a:moveTo>
                <a:lnTo>
                  <a:pt x="6028357" y="0"/>
                </a:lnTo>
                <a:cubicBezTo>
                  <a:pt x="6084393" y="0"/>
                  <a:pt x="6129820" y="45426"/>
                  <a:pt x="6129820" y="101463"/>
                </a:cubicBezTo>
                <a:lnTo>
                  <a:pt x="6129820" y="786304"/>
                </a:lnTo>
                <a:cubicBezTo>
                  <a:pt x="6129820" y="842341"/>
                  <a:pt x="6084393" y="887767"/>
                  <a:pt x="6028357" y="887767"/>
                </a:cubicBezTo>
                <a:lnTo>
                  <a:pt x="101463" y="887767"/>
                </a:lnTo>
                <a:cubicBezTo>
                  <a:pt x="45426" y="887767"/>
                  <a:pt x="0" y="842341"/>
                  <a:pt x="0" y="786304"/>
                </a:cubicBezTo>
                <a:lnTo>
                  <a:pt x="0" y="101463"/>
                </a:lnTo>
                <a:cubicBezTo>
                  <a:pt x="0" y="45464"/>
                  <a:pt x="45464" y="0"/>
                  <a:pt x="101463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5972022" y="2159176"/>
            <a:ext cx="190236" cy="169098"/>
          </a:xfrm>
          <a:custGeom>
            <a:avLst/>
            <a:gdLst/>
            <a:ahLst/>
            <a:cxnLst/>
            <a:rect l="l" t="t" r="r" b="b"/>
            <a:pathLst>
              <a:path w="190236" h="169098">
                <a:moveTo>
                  <a:pt x="102219" y="-6242"/>
                </a:moveTo>
                <a:cubicBezTo>
                  <a:pt x="100865" y="-8884"/>
                  <a:pt x="98123" y="-10569"/>
                  <a:pt x="95151" y="-10569"/>
                </a:cubicBezTo>
                <a:cubicBezTo>
                  <a:pt x="92178" y="-10569"/>
                  <a:pt x="89437" y="-8884"/>
                  <a:pt x="88083" y="-6242"/>
                </a:cubicBezTo>
                <a:lnTo>
                  <a:pt x="63775" y="41383"/>
                </a:lnTo>
                <a:lnTo>
                  <a:pt x="10965" y="49772"/>
                </a:lnTo>
                <a:cubicBezTo>
                  <a:pt x="8026" y="50234"/>
                  <a:pt x="5582" y="52315"/>
                  <a:pt x="4657" y="55155"/>
                </a:cubicBezTo>
                <a:cubicBezTo>
                  <a:pt x="3732" y="57995"/>
                  <a:pt x="4492" y="61100"/>
                  <a:pt x="6572" y="63214"/>
                </a:cubicBezTo>
                <a:lnTo>
                  <a:pt x="44355" y="101030"/>
                </a:lnTo>
                <a:lnTo>
                  <a:pt x="36033" y="153840"/>
                </a:lnTo>
                <a:cubicBezTo>
                  <a:pt x="35570" y="156779"/>
                  <a:pt x="36792" y="159752"/>
                  <a:pt x="39203" y="161502"/>
                </a:cubicBezTo>
                <a:cubicBezTo>
                  <a:pt x="41614" y="163253"/>
                  <a:pt x="44785" y="163517"/>
                  <a:pt x="47460" y="162163"/>
                </a:cubicBezTo>
                <a:lnTo>
                  <a:pt x="95151" y="137921"/>
                </a:lnTo>
                <a:lnTo>
                  <a:pt x="142809" y="162163"/>
                </a:lnTo>
                <a:cubicBezTo>
                  <a:pt x="145451" y="163517"/>
                  <a:pt x="148655" y="163253"/>
                  <a:pt x="151066" y="161502"/>
                </a:cubicBezTo>
                <a:cubicBezTo>
                  <a:pt x="153477" y="159752"/>
                  <a:pt x="154699" y="156812"/>
                  <a:pt x="154236" y="153840"/>
                </a:cubicBezTo>
                <a:lnTo>
                  <a:pt x="145880" y="101030"/>
                </a:lnTo>
                <a:lnTo>
                  <a:pt x="183663" y="63214"/>
                </a:lnTo>
                <a:cubicBezTo>
                  <a:pt x="185777" y="61100"/>
                  <a:pt x="186504" y="57995"/>
                  <a:pt x="185579" y="55155"/>
                </a:cubicBezTo>
                <a:cubicBezTo>
                  <a:pt x="184654" y="52315"/>
                  <a:pt x="182243" y="50234"/>
                  <a:pt x="179271" y="49772"/>
                </a:cubicBezTo>
                <a:lnTo>
                  <a:pt x="126494" y="41383"/>
                </a:lnTo>
                <a:lnTo>
                  <a:pt x="102219" y="-6242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6" name="Text 23"/>
          <p:cNvSpPr/>
          <p:nvPr/>
        </p:nvSpPr>
        <p:spPr>
          <a:xfrm>
            <a:off x="6147689" y="1931586"/>
            <a:ext cx="5619769" cy="549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故事的结局是 </a:t>
            </a:r>
            <a:r>
              <a:rPr lang="en-US" sz="1331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Satisfactory</a:t>
            </a:r>
            <a:r>
              <a:rPr lang="en-US" sz="133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(令人满意的) —— 新来者学会了诚实，牧羊人展现了宽容。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36475" y="381000"/>
            <a:ext cx="1914525" cy="419100"/>
          </a:xfrm>
          <a:custGeom>
            <a:avLst/>
            <a:gdLst/>
            <a:ahLst/>
            <a:cxnLst/>
            <a:rect l="l" t="t" r="r" b="b"/>
            <a:pathLst>
              <a:path w="1914525" h="419100">
                <a:moveTo>
                  <a:pt x="209550" y="0"/>
                </a:moveTo>
                <a:lnTo>
                  <a:pt x="1704975" y="0"/>
                </a:lnTo>
                <a:cubicBezTo>
                  <a:pt x="1820629" y="0"/>
                  <a:pt x="1914525" y="93896"/>
                  <a:pt x="1914525" y="209550"/>
                </a:cubicBezTo>
                <a:lnTo>
                  <a:pt x="1914525" y="209550"/>
                </a:lnTo>
                <a:cubicBezTo>
                  <a:pt x="1914525" y="325204"/>
                  <a:pt x="1820629" y="419100"/>
                  <a:pt x="1704975" y="419100"/>
                </a:cubicBezTo>
                <a:lnTo>
                  <a:pt x="209550" y="419100"/>
                </a:lnTo>
                <a:cubicBezTo>
                  <a:pt x="93896" y="419100"/>
                  <a:pt x="0" y="325204"/>
                  <a:pt x="0" y="209550"/>
                </a:cubicBezTo>
                <a:lnTo>
                  <a:pt x="0" y="209550"/>
                </a:lnTo>
                <a:cubicBezTo>
                  <a:pt x="0" y="93896"/>
                  <a:pt x="93896" y="0"/>
                  <a:pt x="20955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17450" y="480064"/>
            <a:ext cx="155698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kern="0" spc="75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FINAL TEST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38125" y="9525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终极复习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23850" y="16383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真假辨析 · 检验你的学习成果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2255408"/>
            <a:ext cx="3587115" cy="4511040"/>
          </a:xfrm>
          <a:custGeom>
            <a:avLst/>
            <a:gdLst/>
            <a:ahLst/>
            <a:cxnLst/>
            <a:rect l="l" t="t" r="r" b="b"/>
            <a:pathLst>
              <a:path w="3587115" h="4511040">
                <a:moveTo>
                  <a:pt x="152417" y="0"/>
                </a:moveTo>
                <a:lnTo>
                  <a:pt x="3434698" y="0"/>
                </a:lnTo>
                <a:cubicBezTo>
                  <a:pt x="3518876" y="0"/>
                  <a:pt x="3587115" y="68239"/>
                  <a:pt x="3587115" y="152417"/>
                </a:cubicBezTo>
                <a:lnTo>
                  <a:pt x="3587115" y="4358623"/>
                </a:lnTo>
                <a:cubicBezTo>
                  <a:pt x="3587115" y="4442801"/>
                  <a:pt x="3518876" y="4511040"/>
                  <a:pt x="3434698" y="4511040"/>
                </a:cubicBezTo>
                <a:lnTo>
                  <a:pt x="152417" y="4511040"/>
                </a:lnTo>
                <a:cubicBezTo>
                  <a:pt x="68239" y="4511040"/>
                  <a:pt x="0" y="4442801"/>
                  <a:pt x="0" y="435862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 w="20320">
            <a:solidFill>
              <a:srgbClr val="D4A373">
                <a:alpha val="40000"/>
              </a:srgbClr>
            </a:solidFill>
            <a:prstDash val="solid"/>
          </a:ln>
        </p:spPr>
      </p:sp>
      <p:pic>
        <p:nvPicPr>
          <p:cNvPr id="7" name="Image 0" descr="https://kimi-web-img.moonshot.cn/img/static.vecteezy.com/2fa0b4dce65459b69801151dcc42f3cefb5ec900.jpg"/>
          <p:cNvPicPr>
            <a:picLocks noChangeAspect="1"/>
          </p:cNvPicPr>
          <p:nvPr/>
        </p:nvPicPr>
        <p:blipFill>
          <a:blip r:embed="rId3"/>
          <a:srcRect t="19419" b="19419"/>
          <a:stretch/>
        </p:blipFill>
        <p:spPr>
          <a:xfrm>
            <a:off x="624840" y="2491625"/>
            <a:ext cx="3114675" cy="1905000"/>
          </a:xfrm>
          <a:prstGeom prst="roundRect">
            <a:avLst>
              <a:gd name="adj" fmla="val 6000"/>
            </a:avLst>
          </a:prstGeom>
        </p:spPr>
      </p:pic>
      <p:sp>
        <p:nvSpPr>
          <p:cNvPr id="8" name="Text 5"/>
          <p:cNvSpPr/>
          <p:nvPr/>
        </p:nvSpPr>
        <p:spPr>
          <a:xfrm>
            <a:off x="567690" y="4587125"/>
            <a:ext cx="3228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Pizza Hut 的 Logo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18009" y="5044213"/>
            <a:ext cx="600075" cy="419100"/>
          </a:xfrm>
          <a:custGeom>
            <a:avLst/>
            <a:gdLst/>
            <a:ahLst/>
            <a:cxnLst/>
            <a:rect l="l" t="t" r="r" b="b"/>
            <a:pathLst>
              <a:path w="600075" h="419100">
                <a:moveTo>
                  <a:pt x="76201" y="0"/>
                </a:moveTo>
                <a:lnTo>
                  <a:pt x="523874" y="0"/>
                </a:lnTo>
                <a:cubicBezTo>
                  <a:pt x="565959" y="0"/>
                  <a:pt x="600075" y="34116"/>
                  <a:pt x="600075" y="76201"/>
                </a:cubicBezTo>
                <a:lnTo>
                  <a:pt x="600075" y="342899"/>
                </a:lnTo>
                <a:cubicBezTo>
                  <a:pt x="600075" y="384984"/>
                  <a:pt x="565959" y="419100"/>
                  <a:pt x="5238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70384" y="5044213"/>
            <a:ext cx="69532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915478" y="5101363"/>
            <a:ext cx="333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41602" y="5044213"/>
            <a:ext cx="809625" cy="419100"/>
          </a:xfrm>
          <a:custGeom>
            <a:avLst/>
            <a:gdLst/>
            <a:ahLst/>
            <a:cxnLst/>
            <a:rect l="l" t="t" r="r" b="b"/>
            <a:pathLst>
              <a:path w="809625" h="419100">
                <a:moveTo>
                  <a:pt x="76201" y="0"/>
                </a:moveTo>
                <a:lnTo>
                  <a:pt x="733424" y="0"/>
                </a:lnTo>
                <a:cubicBezTo>
                  <a:pt x="775509" y="0"/>
                  <a:pt x="809625" y="34116"/>
                  <a:pt x="809625" y="76201"/>
                </a:cubicBezTo>
                <a:lnTo>
                  <a:pt x="809625" y="342899"/>
                </a:lnTo>
                <a:cubicBezTo>
                  <a:pt x="809625" y="384984"/>
                  <a:pt x="775509" y="419100"/>
                  <a:pt x="7334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93977" y="5044213"/>
            <a:ext cx="90487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Lodge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4840" y="5615713"/>
            <a:ext cx="3114675" cy="914400"/>
          </a:xfrm>
          <a:custGeom>
            <a:avLst/>
            <a:gdLst/>
            <a:ahLst/>
            <a:cxnLst/>
            <a:rect l="l" t="t" r="r" b="b"/>
            <a:pathLst>
              <a:path w="3114675" h="914400">
                <a:moveTo>
                  <a:pt x="114300" y="0"/>
                </a:moveTo>
                <a:lnTo>
                  <a:pt x="3000375" y="0"/>
                </a:lnTo>
                <a:cubicBezTo>
                  <a:pt x="3063459" y="0"/>
                  <a:pt x="3114675" y="51216"/>
                  <a:pt x="3114675" y="114300"/>
                </a:cubicBezTo>
                <a:lnTo>
                  <a:pt x="3114675" y="800100"/>
                </a:lnTo>
                <a:cubicBezTo>
                  <a:pt x="3114675" y="863184"/>
                  <a:pt x="3063459" y="914400"/>
                  <a:pt x="3000375" y="914400"/>
                </a:cubicBezTo>
                <a:lnTo>
                  <a:pt x="114300" y="914400"/>
                </a:lnTo>
                <a:cubicBezTo>
                  <a:pt x="51216" y="914400"/>
                  <a:pt x="0" y="863184"/>
                  <a:pt x="0" y="8001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20090" y="5768113"/>
            <a:ext cx="2924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Hut ✓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39140" y="6148983"/>
            <a:ext cx="288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红屋顶是简陋小屋的象征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300180" y="2255408"/>
            <a:ext cx="3587115" cy="4511040"/>
          </a:xfrm>
          <a:custGeom>
            <a:avLst/>
            <a:gdLst/>
            <a:ahLst/>
            <a:cxnLst/>
            <a:rect l="l" t="t" r="r" b="b"/>
            <a:pathLst>
              <a:path w="3587115" h="4511040">
                <a:moveTo>
                  <a:pt x="152417" y="0"/>
                </a:moveTo>
                <a:lnTo>
                  <a:pt x="3434698" y="0"/>
                </a:lnTo>
                <a:cubicBezTo>
                  <a:pt x="3518876" y="0"/>
                  <a:pt x="3587115" y="68239"/>
                  <a:pt x="3587115" y="152417"/>
                </a:cubicBezTo>
                <a:lnTo>
                  <a:pt x="3587115" y="4358623"/>
                </a:lnTo>
                <a:cubicBezTo>
                  <a:pt x="3587115" y="4442801"/>
                  <a:pt x="3518876" y="4511040"/>
                  <a:pt x="3434698" y="4511040"/>
                </a:cubicBezTo>
                <a:lnTo>
                  <a:pt x="152417" y="4511040"/>
                </a:lnTo>
                <a:cubicBezTo>
                  <a:pt x="68239" y="4511040"/>
                  <a:pt x="0" y="4442801"/>
                  <a:pt x="0" y="435862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 w="20320">
            <a:solidFill>
              <a:srgbClr val="E07A5F">
                <a:alpha val="40000"/>
              </a:srgbClr>
            </a:solidFill>
            <a:prstDash val="solid"/>
          </a:ln>
        </p:spPr>
      </p:sp>
      <p:pic>
        <p:nvPicPr>
          <p:cNvPr id="18" name="Image 1" descr="https://kimi-web-img.moonshot.cn/img/thumbs.dreamstime.com/d96aebbf3426636a79cef0c1aac542e761dc84e5.jpg"/>
          <p:cNvPicPr>
            <a:picLocks noChangeAspect="1"/>
          </p:cNvPicPr>
          <p:nvPr/>
        </p:nvPicPr>
        <p:blipFill>
          <a:blip r:embed="rId4"/>
          <a:srcRect t="4100" b="4100"/>
          <a:stretch/>
        </p:blipFill>
        <p:spPr>
          <a:xfrm>
            <a:off x="4536400" y="2491625"/>
            <a:ext cx="3114675" cy="1905000"/>
          </a:xfrm>
          <a:prstGeom prst="roundRect">
            <a:avLst>
              <a:gd name="adj" fmla="val 6000"/>
            </a:avLst>
          </a:prstGeom>
        </p:spPr>
      </p:pic>
      <p:sp>
        <p:nvSpPr>
          <p:cNvPr id="19" name="Text 15"/>
          <p:cNvSpPr/>
          <p:nvPr/>
        </p:nvSpPr>
        <p:spPr>
          <a:xfrm>
            <a:off x="4479250" y="4587125"/>
            <a:ext cx="3228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这个烂苹果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4880610" y="5044213"/>
            <a:ext cx="1009650" cy="419100"/>
          </a:xfrm>
          <a:custGeom>
            <a:avLst/>
            <a:gdLst/>
            <a:ahLst/>
            <a:cxnLst/>
            <a:rect l="l" t="t" r="r" b="b"/>
            <a:pathLst>
              <a:path w="1009650" h="419100">
                <a:moveTo>
                  <a:pt x="76201" y="0"/>
                </a:moveTo>
                <a:lnTo>
                  <a:pt x="933449" y="0"/>
                </a:lnTo>
                <a:cubicBezTo>
                  <a:pt x="975534" y="0"/>
                  <a:pt x="1009650" y="34116"/>
                  <a:pt x="1009650" y="76201"/>
                </a:cubicBezTo>
                <a:lnTo>
                  <a:pt x="1009650" y="342899"/>
                </a:lnTo>
                <a:cubicBezTo>
                  <a:pt x="1009650" y="384984"/>
                  <a:pt x="975534" y="419100"/>
                  <a:pt x="9334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4832985" y="5044213"/>
            <a:ext cx="1104900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Superior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5983248" y="5101363"/>
            <a:ext cx="333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6409373" y="5044213"/>
            <a:ext cx="904875" cy="419100"/>
          </a:xfrm>
          <a:custGeom>
            <a:avLst/>
            <a:gdLst/>
            <a:ahLst/>
            <a:cxnLst/>
            <a:rect l="l" t="t" r="r" b="b"/>
            <a:pathLst>
              <a:path w="904875" h="419100">
                <a:moveTo>
                  <a:pt x="76201" y="0"/>
                </a:moveTo>
                <a:lnTo>
                  <a:pt x="828674" y="0"/>
                </a:lnTo>
                <a:cubicBezTo>
                  <a:pt x="870759" y="0"/>
                  <a:pt x="904875" y="34116"/>
                  <a:pt x="904875" y="76201"/>
                </a:cubicBezTo>
                <a:lnTo>
                  <a:pt x="904875" y="342899"/>
                </a:lnTo>
                <a:cubicBezTo>
                  <a:pt x="904875" y="384984"/>
                  <a:pt x="870759" y="419100"/>
                  <a:pt x="8286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6361748" y="5044213"/>
            <a:ext cx="100012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Inferior</a:t>
            </a: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4536400" y="5615713"/>
            <a:ext cx="3114675" cy="914400"/>
          </a:xfrm>
          <a:custGeom>
            <a:avLst/>
            <a:gdLst/>
            <a:ahLst/>
            <a:cxnLst/>
            <a:rect l="l" t="t" r="r" b="b"/>
            <a:pathLst>
              <a:path w="3114675" h="914400">
                <a:moveTo>
                  <a:pt x="114300" y="0"/>
                </a:moveTo>
                <a:lnTo>
                  <a:pt x="3000375" y="0"/>
                </a:lnTo>
                <a:cubicBezTo>
                  <a:pt x="3063459" y="0"/>
                  <a:pt x="3114675" y="51216"/>
                  <a:pt x="3114675" y="114300"/>
                </a:cubicBezTo>
                <a:lnTo>
                  <a:pt x="3114675" y="800100"/>
                </a:lnTo>
                <a:cubicBezTo>
                  <a:pt x="3114675" y="863184"/>
                  <a:pt x="3063459" y="914400"/>
                  <a:pt x="3000375" y="914400"/>
                </a:cubicBezTo>
                <a:lnTo>
                  <a:pt x="114300" y="914400"/>
                </a:lnTo>
                <a:cubicBezTo>
                  <a:pt x="51216" y="914400"/>
                  <a:pt x="0" y="863184"/>
                  <a:pt x="0" y="8001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4631650" y="5768113"/>
            <a:ext cx="2924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7A5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Inferior ✓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4650700" y="6148983"/>
            <a:ext cx="288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较差的、劣质的</a:t>
            </a:r>
            <a:endParaRPr lang="en-US" sz="1600" dirty="0"/>
          </a:p>
        </p:txBody>
      </p:sp>
      <p:sp>
        <p:nvSpPr>
          <p:cNvPr id="28" name="Shape 24"/>
          <p:cNvSpPr/>
          <p:nvPr/>
        </p:nvSpPr>
        <p:spPr>
          <a:xfrm>
            <a:off x="8211741" y="2255408"/>
            <a:ext cx="3587115" cy="4511040"/>
          </a:xfrm>
          <a:custGeom>
            <a:avLst/>
            <a:gdLst/>
            <a:ahLst/>
            <a:cxnLst/>
            <a:rect l="l" t="t" r="r" b="b"/>
            <a:pathLst>
              <a:path w="3587115" h="4511040">
                <a:moveTo>
                  <a:pt x="152417" y="0"/>
                </a:moveTo>
                <a:lnTo>
                  <a:pt x="3434698" y="0"/>
                </a:lnTo>
                <a:cubicBezTo>
                  <a:pt x="3518876" y="0"/>
                  <a:pt x="3587115" y="68239"/>
                  <a:pt x="3587115" y="152417"/>
                </a:cubicBezTo>
                <a:lnTo>
                  <a:pt x="3587115" y="4358623"/>
                </a:lnTo>
                <a:cubicBezTo>
                  <a:pt x="3587115" y="4442801"/>
                  <a:pt x="3518876" y="4511040"/>
                  <a:pt x="3434698" y="4511040"/>
                </a:cubicBezTo>
                <a:lnTo>
                  <a:pt x="152417" y="4511040"/>
                </a:lnTo>
                <a:cubicBezTo>
                  <a:pt x="68239" y="4511040"/>
                  <a:pt x="0" y="4442801"/>
                  <a:pt x="0" y="435862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 w="20320">
            <a:solidFill>
              <a:srgbClr val="8D6E63">
                <a:alpha val="40000"/>
              </a:srgbClr>
            </a:solidFill>
            <a:prstDash val="solid"/>
          </a:ln>
        </p:spPr>
      </p:sp>
      <p:sp>
        <p:nvSpPr>
          <p:cNvPr id="29" name="Shape 25"/>
          <p:cNvSpPr/>
          <p:nvPr/>
        </p:nvSpPr>
        <p:spPr>
          <a:xfrm>
            <a:off x="8447961" y="2491625"/>
            <a:ext cx="3114675" cy="1905000"/>
          </a:xfrm>
          <a:custGeom>
            <a:avLst/>
            <a:gdLst/>
            <a:ahLst/>
            <a:cxnLst/>
            <a:rect l="l" t="t" r="r" b="b"/>
            <a:pathLst>
              <a:path w="3114675" h="1905000">
                <a:moveTo>
                  <a:pt x="114300" y="0"/>
                </a:moveTo>
                <a:lnTo>
                  <a:pt x="3000375" y="0"/>
                </a:lnTo>
                <a:cubicBezTo>
                  <a:pt x="3063459" y="0"/>
                  <a:pt x="3114675" y="51216"/>
                  <a:pt x="3114675" y="114300"/>
                </a:cubicBezTo>
                <a:lnTo>
                  <a:pt x="3114675" y="1790700"/>
                </a:lnTo>
                <a:cubicBezTo>
                  <a:pt x="3114675" y="1853784"/>
                  <a:pt x="3063459" y="1905000"/>
                  <a:pt x="3000375" y="1905000"/>
                </a:cubicBezTo>
                <a:lnTo>
                  <a:pt x="114300" y="1905000"/>
                </a:lnTo>
                <a:cubicBezTo>
                  <a:pt x="51216" y="1905000"/>
                  <a:pt x="0" y="1853784"/>
                  <a:pt x="0" y="1790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E443B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6"/>
          <p:cNvSpPr/>
          <p:nvPr/>
        </p:nvSpPr>
        <p:spPr>
          <a:xfrm>
            <a:off x="9550361" y="298692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114300" y="714375"/>
                </a:moveTo>
                <a:lnTo>
                  <a:pt x="267355" y="342543"/>
                </a:lnTo>
                <a:cubicBezTo>
                  <a:pt x="297716" y="268784"/>
                  <a:pt x="352723" y="208062"/>
                  <a:pt x="423089" y="170557"/>
                </a:cubicBezTo>
                <a:lnTo>
                  <a:pt x="685443" y="30718"/>
                </a:lnTo>
                <a:cubicBezTo>
                  <a:pt x="707410" y="18931"/>
                  <a:pt x="732770" y="39112"/>
                  <a:pt x="726519" y="63222"/>
                </a:cubicBezTo>
                <a:lnTo>
                  <a:pt x="660083" y="317540"/>
                </a:lnTo>
                <a:cubicBezTo>
                  <a:pt x="658118" y="324862"/>
                  <a:pt x="657225" y="332363"/>
                  <a:pt x="657225" y="340043"/>
                </a:cubicBezTo>
                <a:cubicBezTo>
                  <a:pt x="657225" y="351294"/>
                  <a:pt x="659368" y="362545"/>
                  <a:pt x="663654" y="373082"/>
                </a:cubicBezTo>
                <a:lnTo>
                  <a:pt x="800100" y="714375"/>
                </a:lnTo>
                <a:lnTo>
                  <a:pt x="430232" y="714375"/>
                </a:lnTo>
                <a:lnTo>
                  <a:pt x="451306" y="651153"/>
                </a:lnTo>
                <a:lnTo>
                  <a:pt x="523458" y="627043"/>
                </a:lnTo>
                <a:cubicBezTo>
                  <a:pt x="535067" y="623114"/>
                  <a:pt x="542925" y="612219"/>
                  <a:pt x="542925" y="599896"/>
                </a:cubicBezTo>
                <a:cubicBezTo>
                  <a:pt x="542925" y="587573"/>
                  <a:pt x="535067" y="576679"/>
                  <a:pt x="523458" y="572750"/>
                </a:cubicBezTo>
                <a:lnTo>
                  <a:pt x="451306" y="548640"/>
                </a:lnTo>
                <a:lnTo>
                  <a:pt x="427196" y="476488"/>
                </a:lnTo>
                <a:cubicBezTo>
                  <a:pt x="423267" y="465058"/>
                  <a:pt x="412373" y="457200"/>
                  <a:pt x="400050" y="457200"/>
                </a:cubicBezTo>
                <a:cubicBezTo>
                  <a:pt x="387727" y="457200"/>
                  <a:pt x="376833" y="465058"/>
                  <a:pt x="372904" y="476667"/>
                </a:cubicBezTo>
                <a:lnTo>
                  <a:pt x="348794" y="548819"/>
                </a:lnTo>
                <a:lnTo>
                  <a:pt x="276642" y="572929"/>
                </a:lnTo>
                <a:cubicBezTo>
                  <a:pt x="265033" y="576858"/>
                  <a:pt x="257175" y="587752"/>
                  <a:pt x="257175" y="600075"/>
                </a:cubicBezTo>
                <a:cubicBezTo>
                  <a:pt x="257175" y="612398"/>
                  <a:pt x="265033" y="623292"/>
                  <a:pt x="276642" y="627221"/>
                </a:cubicBezTo>
                <a:lnTo>
                  <a:pt x="348794" y="651331"/>
                </a:lnTo>
                <a:lnTo>
                  <a:pt x="369868" y="714554"/>
                </a:lnTo>
                <a:lnTo>
                  <a:pt x="114300" y="714554"/>
                </a:lnTo>
                <a:close/>
                <a:moveTo>
                  <a:pt x="499348" y="252710"/>
                </a:moveTo>
                <a:cubicBezTo>
                  <a:pt x="497384" y="246817"/>
                  <a:pt x="492026" y="242888"/>
                  <a:pt x="485775" y="242888"/>
                </a:cubicBezTo>
                <a:cubicBezTo>
                  <a:pt x="479524" y="242888"/>
                  <a:pt x="474166" y="246817"/>
                  <a:pt x="472202" y="252710"/>
                </a:cubicBezTo>
                <a:lnTo>
                  <a:pt x="460236" y="288786"/>
                </a:lnTo>
                <a:lnTo>
                  <a:pt x="424160" y="300752"/>
                </a:lnTo>
                <a:cubicBezTo>
                  <a:pt x="418267" y="302716"/>
                  <a:pt x="414338" y="308074"/>
                  <a:pt x="414338" y="314325"/>
                </a:cubicBezTo>
                <a:cubicBezTo>
                  <a:pt x="414338" y="320576"/>
                  <a:pt x="418267" y="325934"/>
                  <a:pt x="424160" y="327898"/>
                </a:cubicBezTo>
                <a:lnTo>
                  <a:pt x="460236" y="339864"/>
                </a:lnTo>
                <a:lnTo>
                  <a:pt x="472202" y="375940"/>
                </a:lnTo>
                <a:cubicBezTo>
                  <a:pt x="474166" y="381833"/>
                  <a:pt x="479524" y="385762"/>
                  <a:pt x="485775" y="385762"/>
                </a:cubicBezTo>
                <a:cubicBezTo>
                  <a:pt x="492026" y="385762"/>
                  <a:pt x="497384" y="381833"/>
                  <a:pt x="499348" y="375940"/>
                </a:cubicBezTo>
                <a:lnTo>
                  <a:pt x="511314" y="339864"/>
                </a:lnTo>
                <a:lnTo>
                  <a:pt x="547390" y="327898"/>
                </a:lnTo>
                <a:cubicBezTo>
                  <a:pt x="553283" y="325934"/>
                  <a:pt x="557213" y="320576"/>
                  <a:pt x="557213" y="314325"/>
                </a:cubicBezTo>
                <a:cubicBezTo>
                  <a:pt x="557213" y="308074"/>
                  <a:pt x="553283" y="302716"/>
                  <a:pt x="547390" y="300752"/>
                </a:cubicBezTo>
                <a:lnTo>
                  <a:pt x="511314" y="288786"/>
                </a:lnTo>
                <a:lnTo>
                  <a:pt x="499348" y="252710"/>
                </a:lnTo>
                <a:close/>
                <a:moveTo>
                  <a:pt x="57150" y="800100"/>
                </a:moveTo>
                <a:lnTo>
                  <a:pt x="857250" y="800100"/>
                </a:lnTo>
                <a:cubicBezTo>
                  <a:pt x="888861" y="800100"/>
                  <a:pt x="914400" y="825639"/>
                  <a:pt x="914400" y="857250"/>
                </a:cubicBezTo>
                <a:cubicBezTo>
                  <a:pt x="914400" y="888861"/>
                  <a:pt x="888861" y="914400"/>
                  <a:pt x="857250" y="914400"/>
                </a:cubicBezTo>
                <a:lnTo>
                  <a:pt x="57150" y="914400"/>
                </a:lnTo>
                <a:cubicBezTo>
                  <a:pt x="25539" y="914400"/>
                  <a:pt x="0" y="888861"/>
                  <a:pt x="0" y="857250"/>
                </a:cubicBezTo>
                <a:cubicBezTo>
                  <a:pt x="0" y="825639"/>
                  <a:pt x="25539" y="800100"/>
                  <a:pt x="57150" y="80010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31" name="Text 27"/>
          <p:cNvSpPr/>
          <p:nvPr/>
        </p:nvSpPr>
        <p:spPr>
          <a:xfrm>
            <a:off x="8390811" y="4587125"/>
            <a:ext cx="3228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哈利波特的咒语</a:t>
            </a:r>
            <a:endParaRPr lang="en-US" sz="1600" dirty="0"/>
          </a:p>
        </p:txBody>
      </p:sp>
      <p:sp>
        <p:nvSpPr>
          <p:cNvPr id="32" name="Shape 28"/>
          <p:cNvSpPr/>
          <p:nvPr/>
        </p:nvSpPr>
        <p:spPr>
          <a:xfrm>
            <a:off x="8713589" y="5044213"/>
            <a:ext cx="1152525" cy="419100"/>
          </a:xfrm>
          <a:custGeom>
            <a:avLst/>
            <a:gdLst/>
            <a:ahLst/>
            <a:cxnLst/>
            <a:rect l="l" t="t" r="r" b="b"/>
            <a:pathLst>
              <a:path w="1152525" h="419100">
                <a:moveTo>
                  <a:pt x="76201" y="0"/>
                </a:moveTo>
                <a:lnTo>
                  <a:pt x="1076324" y="0"/>
                </a:lnTo>
                <a:cubicBezTo>
                  <a:pt x="1118409" y="0"/>
                  <a:pt x="1152525" y="34116"/>
                  <a:pt x="1152525" y="76201"/>
                </a:cubicBezTo>
                <a:lnTo>
                  <a:pt x="1152525" y="342899"/>
                </a:lnTo>
                <a:cubicBezTo>
                  <a:pt x="1152525" y="384984"/>
                  <a:pt x="1118409" y="419100"/>
                  <a:pt x="10763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/>
        </p:spPr>
      </p:sp>
      <p:sp>
        <p:nvSpPr>
          <p:cNvPr id="33" name="Text 29"/>
          <p:cNvSpPr/>
          <p:nvPr/>
        </p:nvSpPr>
        <p:spPr>
          <a:xfrm>
            <a:off x="8665964" y="5044213"/>
            <a:ext cx="124777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Ridiculous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9961364" y="5101363"/>
            <a:ext cx="333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</a:t>
            </a:r>
            <a:endParaRPr lang="en-US" sz="1600" dirty="0"/>
          </a:p>
        </p:txBody>
      </p:sp>
      <p:sp>
        <p:nvSpPr>
          <p:cNvPr id="35" name="Shape 31"/>
          <p:cNvSpPr/>
          <p:nvPr/>
        </p:nvSpPr>
        <p:spPr>
          <a:xfrm>
            <a:off x="10387489" y="5044213"/>
            <a:ext cx="914400" cy="419100"/>
          </a:xfrm>
          <a:custGeom>
            <a:avLst/>
            <a:gdLst/>
            <a:ahLst/>
            <a:cxnLst/>
            <a:rect l="l" t="t" r="r" b="b"/>
            <a:pathLst>
              <a:path w="914400" h="419100">
                <a:moveTo>
                  <a:pt x="76201" y="0"/>
                </a:moveTo>
                <a:lnTo>
                  <a:pt x="838199" y="0"/>
                </a:lnTo>
                <a:cubicBezTo>
                  <a:pt x="880284" y="0"/>
                  <a:pt x="914400" y="34116"/>
                  <a:pt x="914400" y="76201"/>
                </a:cubicBezTo>
                <a:lnTo>
                  <a:pt x="914400" y="342899"/>
                </a:lnTo>
                <a:cubicBezTo>
                  <a:pt x="914400" y="384984"/>
                  <a:pt x="880284" y="419100"/>
                  <a:pt x="83819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D6E63">
              <a:alpha val="20000"/>
            </a:srgbClr>
          </a:solidFill>
          <a:ln/>
        </p:spPr>
      </p:sp>
      <p:sp>
        <p:nvSpPr>
          <p:cNvPr id="36" name="Text 32"/>
          <p:cNvSpPr/>
          <p:nvPr/>
        </p:nvSpPr>
        <p:spPr>
          <a:xfrm>
            <a:off x="10339864" y="5044213"/>
            <a:ext cx="1009650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Serious</a:t>
            </a:r>
            <a:endParaRPr lang="en-US" sz="1600" dirty="0"/>
          </a:p>
        </p:txBody>
      </p:sp>
      <p:sp>
        <p:nvSpPr>
          <p:cNvPr id="37" name="Shape 33"/>
          <p:cNvSpPr/>
          <p:nvPr/>
        </p:nvSpPr>
        <p:spPr>
          <a:xfrm>
            <a:off x="8447961" y="5615713"/>
            <a:ext cx="3114675" cy="914400"/>
          </a:xfrm>
          <a:custGeom>
            <a:avLst/>
            <a:gdLst/>
            <a:ahLst/>
            <a:cxnLst/>
            <a:rect l="l" t="t" r="r" b="b"/>
            <a:pathLst>
              <a:path w="3114675" h="914400">
                <a:moveTo>
                  <a:pt x="114300" y="0"/>
                </a:moveTo>
                <a:lnTo>
                  <a:pt x="3000375" y="0"/>
                </a:lnTo>
                <a:cubicBezTo>
                  <a:pt x="3063459" y="0"/>
                  <a:pt x="3114675" y="51216"/>
                  <a:pt x="3114675" y="114300"/>
                </a:cubicBezTo>
                <a:lnTo>
                  <a:pt x="3114675" y="800100"/>
                </a:lnTo>
                <a:cubicBezTo>
                  <a:pt x="3114675" y="863184"/>
                  <a:pt x="3063459" y="914400"/>
                  <a:pt x="3000375" y="914400"/>
                </a:cubicBezTo>
                <a:lnTo>
                  <a:pt x="114300" y="914400"/>
                </a:lnTo>
                <a:cubicBezTo>
                  <a:pt x="51216" y="914400"/>
                  <a:pt x="0" y="863184"/>
                  <a:pt x="0" y="8001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38" name="Text 34"/>
          <p:cNvSpPr/>
          <p:nvPr/>
        </p:nvSpPr>
        <p:spPr>
          <a:xfrm>
            <a:off x="8543211" y="5768113"/>
            <a:ext cx="2924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D6E6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Ridiculous ✓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8562261" y="6148983"/>
            <a:ext cx="288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让博格特变得可笑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36475" y="381000"/>
            <a:ext cx="1914525" cy="419100"/>
          </a:xfrm>
          <a:custGeom>
            <a:avLst/>
            <a:gdLst/>
            <a:ahLst/>
            <a:cxnLst/>
            <a:rect l="l" t="t" r="r" b="b"/>
            <a:pathLst>
              <a:path w="1914525" h="419100">
                <a:moveTo>
                  <a:pt x="209550" y="0"/>
                </a:moveTo>
                <a:lnTo>
                  <a:pt x="1704975" y="0"/>
                </a:lnTo>
                <a:cubicBezTo>
                  <a:pt x="1820629" y="0"/>
                  <a:pt x="1914525" y="93896"/>
                  <a:pt x="1914525" y="209550"/>
                </a:cubicBezTo>
                <a:lnTo>
                  <a:pt x="1914525" y="209550"/>
                </a:lnTo>
                <a:cubicBezTo>
                  <a:pt x="1914525" y="325204"/>
                  <a:pt x="1820629" y="419100"/>
                  <a:pt x="1704975" y="419100"/>
                </a:cubicBezTo>
                <a:lnTo>
                  <a:pt x="209550" y="419100"/>
                </a:lnTo>
                <a:cubicBezTo>
                  <a:pt x="93896" y="419100"/>
                  <a:pt x="0" y="325204"/>
                  <a:pt x="0" y="209550"/>
                </a:cubicBezTo>
                <a:lnTo>
                  <a:pt x="0" y="209550"/>
                </a:lnTo>
                <a:cubicBezTo>
                  <a:pt x="0" y="93896"/>
                  <a:pt x="93896" y="0"/>
                  <a:pt x="209550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17450" y="480064"/>
            <a:ext cx="155698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kern="0" spc="75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FINAL TEST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38125" y="9525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词义连线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23850" y="16383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将单词与正确的联想匹配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2255408"/>
            <a:ext cx="5549265" cy="1501140"/>
          </a:xfrm>
          <a:custGeom>
            <a:avLst/>
            <a:gdLst/>
            <a:ahLst/>
            <a:cxnLst/>
            <a:rect l="l" t="t" r="r" b="b"/>
            <a:pathLst>
              <a:path w="5549265" h="1501140">
                <a:moveTo>
                  <a:pt x="152396" y="0"/>
                </a:moveTo>
                <a:lnTo>
                  <a:pt x="5396869" y="0"/>
                </a:lnTo>
                <a:cubicBezTo>
                  <a:pt x="5481035" y="0"/>
                  <a:pt x="5549265" y="68230"/>
                  <a:pt x="5549265" y="152396"/>
                </a:cubicBezTo>
                <a:lnTo>
                  <a:pt x="5549265" y="1348744"/>
                </a:lnTo>
                <a:cubicBezTo>
                  <a:pt x="5549265" y="1432910"/>
                  <a:pt x="5481035" y="1501140"/>
                  <a:pt x="5396869" y="1501140"/>
                </a:cubicBezTo>
                <a:lnTo>
                  <a:pt x="152396" y="1501140"/>
                </a:lnTo>
                <a:cubicBezTo>
                  <a:pt x="68230" y="1501140"/>
                  <a:pt x="0" y="1432910"/>
                  <a:pt x="0" y="134874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 w="2032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24840" y="262497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6"/>
          <p:cNvSpPr/>
          <p:nvPr/>
        </p:nvSpPr>
        <p:spPr>
          <a:xfrm>
            <a:off x="964406" y="2834525"/>
            <a:ext cx="228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15440" y="2663075"/>
            <a:ext cx="1933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Deceive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15440" y="3082175"/>
            <a:ext cx="188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[dɪˈsiːv]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55933" y="2815475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379467" y="156314"/>
                </a:moveTo>
                <a:cubicBezTo>
                  <a:pt x="387839" y="164686"/>
                  <a:pt x="387839" y="178281"/>
                  <a:pt x="379467" y="186653"/>
                </a:cubicBezTo>
                <a:lnTo>
                  <a:pt x="293742" y="272378"/>
                </a:lnTo>
                <a:cubicBezTo>
                  <a:pt x="287581" y="278539"/>
                  <a:pt x="278405" y="280348"/>
                  <a:pt x="270369" y="276999"/>
                </a:cubicBezTo>
                <a:cubicBezTo>
                  <a:pt x="262332" y="273650"/>
                  <a:pt x="257175" y="265814"/>
                  <a:pt x="257175" y="257175"/>
                </a:cubicBezTo>
                <a:lnTo>
                  <a:pt x="257175" y="214313"/>
                </a:lnTo>
                <a:lnTo>
                  <a:pt x="32147" y="214313"/>
                </a:lnTo>
                <a:cubicBezTo>
                  <a:pt x="14399" y="214313"/>
                  <a:pt x="0" y="199913"/>
                  <a:pt x="0" y="182166"/>
                </a:cubicBezTo>
                <a:lnTo>
                  <a:pt x="0" y="160734"/>
                </a:lnTo>
                <a:cubicBezTo>
                  <a:pt x="0" y="142987"/>
                  <a:pt x="14399" y="128588"/>
                  <a:pt x="32147" y="128588"/>
                </a:cubicBezTo>
                <a:lnTo>
                  <a:pt x="257175" y="128588"/>
                </a:lnTo>
                <a:lnTo>
                  <a:pt x="257175" y="85725"/>
                </a:lnTo>
                <a:cubicBezTo>
                  <a:pt x="257175" y="77086"/>
                  <a:pt x="262399" y="69250"/>
                  <a:pt x="270436" y="65901"/>
                </a:cubicBezTo>
                <a:cubicBezTo>
                  <a:pt x="278472" y="62552"/>
                  <a:pt x="287648" y="64428"/>
                  <a:pt x="293809" y="70522"/>
                </a:cubicBezTo>
                <a:lnTo>
                  <a:pt x="379534" y="156247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Shape 10"/>
          <p:cNvSpPr/>
          <p:nvPr/>
        </p:nvSpPr>
        <p:spPr>
          <a:xfrm>
            <a:off x="4795719" y="2491625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2698" y="-14287"/>
                </a:moveTo>
                <a:cubicBezTo>
                  <a:pt x="120194" y="-14287"/>
                  <a:pt x="101084" y="37773"/>
                  <a:pt x="91708" y="85725"/>
                </a:cubicBezTo>
                <a:lnTo>
                  <a:pt x="64294" y="85725"/>
                </a:lnTo>
                <a:cubicBezTo>
                  <a:pt x="52417" y="85725"/>
                  <a:pt x="42863" y="95280"/>
                  <a:pt x="42863" y="107156"/>
                </a:cubicBezTo>
                <a:cubicBezTo>
                  <a:pt x="42863" y="119033"/>
                  <a:pt x="52417" y="128588"/>
                  <a:pt x="64294" y="128588"/>
                </a:cubicBezTo>
                <a:lnTo>
                  <a:pt x="85725" y="128588"/>
                </a:lnTo>
                <a:lnTo>
                  <a:pt x="85725" y="157163"/>
                </a:lnTo>
                <a:cubicBezTo>
                  <a:pt x="85725" y="172343"/>
                  <a:pt x="88672" y="186809"/>
                  <a:pt x="94030" y="200025"/>
                </a:cubicBezTo>
                <a:lnTo>
                  <a:pt x="85725" y="200025"/>
                </a:lnTo>
                <a:lnTo>
                  <a:pt x="85725" y="200025"/>
                </a:lnTo>
                <a:lnTo>
                  <a:pt x="67419" y="200025"/>
                </a:lnTo>
                <a:cubicBezTo>
                  <a:pt x="53846" y="200025"/>
                  <a:pt x="42863" y="211009"/>
                  <a:pt x="42863" y="224582"/>
                </a:cubicBezTo>
                <a:cubicBezTo>
                  <a:pt x="42863" y="227261"/>
                  <a:pt x="43309" y="229850"/>
                  <a:pt x="44113" y="232350"/>
                </a:cubicBezTo>
                <a:lnTo>
                  <a:pt x="69919" y="309682"/>
                </a:lnTo>
                <a:cubicBezTo>
                  <a:pt x="35897" y="338971"/>
                  <a:pt x="14288" y="382280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82280"/>
                  <a:pt x="364153" y="338971"/>
                  <a:pt x="330131" y="309771"/>
                </a:cubicBezTo>
                <a:lnTo>
                  <a:pt x="355937" y="232440"/>
                </a:lnTo>
                <a:cubicBezTo>
                  <a:pt x="356741" y="229939"/>
                  <a:pt x="357187" y="227350"/>
                  <a:pt x="357187" y="224671"/>
                </a:cubicBezTo>
                <a:cubicBezTo>
                  <a:pt x="357187" y="211098"/>
                  <a:pt x="346204" y="200114"/>
                  <a:pt x="332631" y="200114"/>
                </a:cubicBezTo>
                <a:lnTo>
                  <a:pt x="314325" y="200114"/>
                </a:lnTo>
                <a:lnTo>
                  <a:pt x="314325" y="200114"/>
                </a:lnTo>
                <a:lnTo>
                  <a:pt x="306020" y="200114"/>
                </a:lnTo>
                <a:cubicBezTo>
                  <a:pt x="311378" y="186898"/>
                  <a:pt x="314325" y="172432"/>
                  <a:pt x="314325" y="157252"/>
                </a:cubicBezTo>
                <a:lnTo>
                  <a:pt x="314325" y="128677"/>
                </a:lnTo>
                <a:lnTo>
                  <a:pt x="335756" y="128677"/>
                </a:lnTo>
                <a:cubicBezTo>
                  <a:pt x="347633" y="128677"/>
                  <a:pt x="357187" y="119122"/>
                  <a:pt x="357187" y="107246"/>
                </a:cubicBezTo>
                <a:cubicBezTo>
                  <a:pt x="357187" y="95369"/>
                  <a:pt x="347633" y="85814"/>
                  <a:pt x="335756" y="85814"/>
                </a:cubicBezTo>
                <a:lnTo>
                  <a:pt x="308342" y="85814"/>
                </a:lnTo>
                <a:cubicBezTo>
                  <a:pt x="299055" y="37862"/>
                  <a:pt x="279856" y="-14198"/>
                  <a:pt x="247352" y="-14198"/>
                </a:cubicBezTo>
                <a:cubicBezTo>
                  <a:pt x="238780" y="-14198"/>
                  <a:pt x="230386" y="-10716"/>
                  <a:pt x="222796" y="-6876"/>
                </a:cubicBezTo>
                <a:cubicBezTo>
                  <a:pt x="215473" y="-3215"/>
                  <a:pt x="206365" y="89"/>
                  <a:pt x="200025" y="89"/>
                </a:cubicBezTo>
                <a:cubicBezTo>
                  <a:pt x="193685" y="89"/>
                  <a:pt x="184577" y="-3215"/>
                  <a:pt x="177254" y="-6876"/>
                </a:cubicBezTo>
                <a:cubicBezTo>
                  <a:pt x="169664" y="-10805"/>
                  <a:pt x="161270" y="-14287"/>
                  <a:pt x="152698" y="-14287"/>
                </a:cubicBezTo>
                <a:close/>
                <a:moveTo>
                  <a:pt x="236369" y="418267"/>
                </a:moveTo>
                <a:lnTo>
                  <a:pt x="214223" y="354955"/>
                </a:lnTo>
                <a:lnTo>
                  <a:pt x="239137" y="325934"/>
                </a:lnTo>
                <a:cubicBezTo>
                  <a:pt x="241548" y="323076"/>
                  <a:pt x="242887" y="319504"/>
                  <a:pt x="242887" y="315754"/>
                </a:cubicBezTo>
                <a:cubicBezTo>
                  <a:pt x="242887" y="307092"/>
                  <a:pt x="235922" y="300127"/>
                  <a:pt x="227261" y="300127"/>
                </a:cubicBezTo>
                <a:lnTo>
                  <a:pt x="172789" y="300127"/>
                </a:lnTo>
                <a:cubicBezTo>
                  <a:pt x="164128" y="300127"/>
                  <a:pt x="157162" y="307092"/>
                  <a:pt x="157162" y="315754"/>
                </a:cubicBezTo>
                <a:cubicBezTo>
                  <a:pt x="157162" y="319504"/>
                  <a:pt x="158502" y="323076"/>
                  <a:pt x="160913" y="325934"/>
                </a:cubicBezTo>
                <a:lnTo>
                  <a:pt x="185827" y="354955"/>
                </a:lnTo>
                <a:lnTo>
                  <a:pt x="163681" y="418267"/>
                </a:lnTo>
                <a:lnTo>
                  <a:pt x="112782" y="257175"/>
                </a:lnTo>
                <a:lnTo>
                  <a:pt x="144661" y="257175"/>
                </a:lnTo>
                <a:cubicBezTo>
                  <a:pt x="161092" y="266283"/>
                  <a:pt x="179933" y="271463"/>
                  <a:pt x="200025" y="271463"/>
                </a:cubicBezTo>
                <a:cubicBezTo>
                  <a:pt x="220117" y="271463"/>
                  <a:pt x="238958" y="266283"/>
                  <a:pt x="255389" y="257175"/>
                </a:cubicBezTo>
                <a:lnTo>
                  <a:pt x="287268" y="257175"/>
                </a:lnTo>
                <a:lnTo>
                  <a:pt x="236369" y="418267"/>
                </a:lnTo>
                <a:close/>
                <a:moveTo>
                  <a:pt x="200025" y="228600"/>
                </a:moveTo>
                <a:cubicBezTo>
                  <a:pt x="169039" y="228600"/>
                  <a:pt x="142696" y="208865"/>
                  <a:pt x="132784" y="181273"/>
                </a:cubicBezTo>
                <a:cubicBezTo>
                  <a:pt x="137874" y="184130"/>
                  <a:pt x="143768" y="185738"/>
                  <a:pt x="150019" y="185738"/>
                </a:cubicBezTo>
                <a:lnTo>
                  <a:pt x="161092" y="185738"/>
                </a:lnTo>
                <a:cubicBezTo>
                  <a:pt x="175826" y="185738"/>
                  <a:pt x="188863" y="176272"/>
                  <a:pt x="193506" y="162342"/>
                </a:cubicBezTo>
                <a:cubicBezTo>
                  <a:pt x="195560" y="156091"/>
                  <a:pt x="204401" y="156091"/>
                  <a:pt x="206454" y="162342"/>
                </a:cubicBezTo>
                <a:cubicBezTo>
                  <a:pt x="211098" y="176272"/>
                  <a:pt x="224224" y="185738"/>
                  <a:pt x="238869" y="185738"/>
                </a:cubicBezTo>
                <a:lnTo>
                  <a:pt x="249942" y="185738"/>
                </a:lnTo>
                <a:cubicBezTo>
                  <a:pt x="256193" y="185738"/>
                  <a:pt x="262086" y="184130"/>
                  <a:pt x="267176" y="181273"/>
                </a:cubicBezTo>
                <a:cubicBezTo>
                  <a:pt x="257264" y="208865"/>
                  <a:pt x="230922" y="228600"/>
                  <a:pt x="199936" y="22860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3" name="Text 11"/>
          <p:cNvSpPr/>
          <p:nvPr/>
        </p:nvSpPr>
        <p:spPr>
          <a:xfrm>
            <a:off x="4244102" y="3025025"/>
            <a:ext cx="1504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Pinocchio / Lying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253627" y="3291725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匹诺曹 / 说谎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8620" y="3962281"/>
            <a:ext cx="5549265" cy="1501140"/>
          </a:xfrm>
          <a:custGeom>
            <a:avLst/>
            <a:gdLst/>
            <a:ahLst/>
            <a:cxnLst/>
            <a:rect l="l" t="t" r="r" b="b"/>
            <a:pathLst>
              <a:path w="5549265" h="1501140">
                <a:moveTo>
                  <a:pt x="152396" y="0"/>
                </a:moveTo>
                <a:lnTo>
                  <a:pt x="5396869" y="0"/>
                </a:lnTo>
                <a:cubicBezTo>
                  <a:pt x="5481035" y="0"/>
                  <a:pt x="5549265" y="68230"/>
                  <a:pt x="5549265" y="152396"/>
                </a:cubicBezTo>
                <a:lnTo>
                  <a:pt x="5549265" y="1348744"/>
                </a:lnTo>
                <a:cubicBezTo>
                  <a:pt x="5549265" y="1432910"/>
                  <a:pt x="5481035" y="1501140"/>
                  <a:pt x="5396869" y="1501140"/>
                </a:cubicBezTo>
                <a:lnTo>
                  <a:pt x="152396" y="1501140"/>
                </a:lnTo>
                <a:cubicBezTo>
                  <a:pt x="68230" y="1501140"/>
                  <a:pt x="0" y="1432910"/>
                  <a:pt x="0" y="134874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 w="2032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24840" y="4331847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7" name="Text 15"/>
          <p:cNvSpPr/>
          <p:nvPr/>
        </p:nvSpPr>
        <p:spPr>
          <a:xfrm>
            <a:off x="937974" y="4541397"/>
            <a:ext cx="276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615440" y="4369947"/>
            <a:ext cx="228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Shepherd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615440" y="4789047"/>
            <a:ext cx="223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[ˈʃepərd]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010263" y="4522347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379467" y="156314"/>
                </a:moveTo>
                <a:cubicBezTo>
                  <a:pt x="387839" y="164686"/>
                  <a:pt x="387839" y="178281"/>
                  <a:pt x="379467" y="186653"/>
                </a:cubicBezTo>
                <a:lnTo>
                  <a:pt x="293742" y="272378"/>
                </a:lnTo>
                <a:cubicBezTo>
                  <a:pt x="287581" y="278539"/>
                  <a:pt x="278405" y="280348"/>
                  <a:pt x="270369" y="276999"/>
                </a:cubicBezTo>
                <a:cubicBezTo>
                  <a:pt x="262332" y="273650"/>
                  <a:pt x="257175" y="265814"/>
                  <a:pt x="257175" y="257175"/>
                </a:cubicBezTo>
                <a:lnTo>
                  <a:pt x="257175" y="214313"/>
                </a:lnTo>
                <a:lnTo>
                  <a:pt x="32147" y="214313"/>
                </a:lnTo>
                <a:cubicBezTo>
                  <a:pt x="14399" y="214313"/>
                  <a:pt x="0" y="199913"/>
                  <a:pt x="0" y="182166"/>
                </a:cubicBezTo>
                <a:lnTo>
                  <a:pt x="0" y="160734"/>
                </a:lnTo>
                <a:cubicBezTo>
                  <a:pt x="0" y="142987"/>
                  <a:pt x="14399" y="128588"/>
                  <a:pt x="32147" y="128588"/>
                </a:cubicBezTo>
                <a:lnTo>
                  <a:pt x="257175" y="128588"/>
                </a:lnTo>
                <a:lnTo>
                  <a:pt x="257175" y="85725"/>
                </a:lnTo>
                <a:cubicBezTo>
                  <a:pt x="257175" y="77086"/>
                  <a:pt x="262399" y="69250"/>
                  <a:pt x="270436" y="65901"/>
                </a:cubicBezTo>
                <a:cubicBezTo>
                  <a:pt x="278472" y="62552"/>
                  <a:pt x="287648" y="64428"/>
                  <a:pt x="293809" y="70522"/>
                </a:cubicBezTo>
                <a:lnTo>
                  <a:pt x="379534" y="156247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1" name="Shape 19"/>
          <p:cNvSpPr/>
          <p:nvPr/>
        </p:nvSpPr>
        <p:spPr>
          <a:xfrm>
            <a:off x="4944309" y="419849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9401" y="82957"/>
                </a:moveTo>
                <a:cubicBezTo>
                  <a:pt x="222171" y="121265"/>
                  <a:pt x="209133" y="159931"/>
                  <a:pt x="180290" y="169396"/>
                </a:cubicBezTo>
                <a:cubicBezTo>
                  <a:pt x="151448" y="178862"/>
                  <a:pt x="117693" y="155466"/>
                  <a:pt x="104924" y="117157"/>
                </a:cubicBezTo>
                <a:cubicBezTo>
                  <a:pt x="92154" y="78849"/>
                  <a:pt x="105192" y="40184"/>
                  <a:pt x="134035" y="30718"/>
                </a:cubicBezTo>
                <a:cubicBezTo>
                  <a:pt x="162877" y="21253"/>
                  <a:pt x="196632" y="44648"/>
                  <a:pt x="209401" y="82957"/>
                </a:cubicBezTo>
                <a:close/>
                <a:moveTo>
                  <a:pt x="89654" y="177344"/>
                </a:moveTo>
                <a:cubicBezTo>
                  <a:pt x="106531" y="206276"/>
                  <a:pt x="102424" y="239941"/>
                  <a:pt x="80546" y="252442"/>
                </a:cubicBezTo>
                <a:cubicBezTo>
                  <a:pt x="58668" y="264944"/>
                  <a:pt x="27236" y="251639"/>
                  <a:pt x="10448" y="222706"/>
                </a:cubicBezTo>
                <a:cubicBezTo>
                  <a:pt x="-6340" y="193774"/>
                  <a:pt x="-2322" y="160109"/>
                  <a:pt x="19556" y="147608"/>
                </a:cubicBezTo>
                <a:cubicBezTo>
                  <a:pt x="41434" y="135106"/>
                  <a:pt x="72866" y="148411"/>
                  <a:pt x="89654" y="177344"/>
                </a:cubicBezTo>
                <a:close/>
                <a:moveTo>
                  <a:pt x="61793" y="358259"/>
                </a:moveTo>
                <a:cubicBezTo>
                  <a:pt x="108585" y="232083"/>
                  <a:pt x="191720" y="200025"/>
                  <a:pt x="228600" y="200025"/>
                </a:cubicBezTo>
                <a:cubicBezTo>
                  <a:pt x="265480" y="200025"/>
                  <a:pt x="348615" y="232083"/>
                  <a:pt x="395407" y="358259"/>
                </a:cubicBezTo>
                <a:cubicBezTo>
                  <a:pt x="398621" y="366921"/>
                  <a:pt x="400050" y="376208"/>
                  <a:pt x="400050" y="385495"/>
                </a:cubicBezTo>
                <a:lnTo>
                  <a:pt x="400050" y="386923"/>
                </a:lnTo>
                <a:cubicBezTo>
                  <a:pt x="400050" y="409962"/>
                  <a:pt x="381387" y="428625"/>
                  <a:pt x="358348" y="428625"/>
                </a:cubicBezTo>
                <a:cubicBezTo>
                  <a:pt x="348079" y="428625"/>
                  <a:pt x="337899" y="427375"/>
                  <a:pt x="327987" y="424875"/>
                </a:cubicBezTo>
                <a:lnTo>
                  <a:pt x="249406" y="405229"/>
                </a:lnTo>
                <a:cubicBezTo>
                  <a:pt x="235744" y="401836"/>
                  <a:pt x="221456" y="401836"/>
                  <a:pt x="207794" y="405229"/>
                </a:cubicBezTo>
                <a:lnTo>
                  <a:pt x="129213" y="424875"/>
                </a:lnTo>
                <a:cubicBezTo>
                  <a:pt x="119301" y="427375"/>
                  <a:pt x="109121" y="428625"/>
                  <a:pt x="98852" y="428625"/>
                </a:cubicBezTo>
                <a:cubicBezTo>
                  <a:pt x="75813" y="428625"/>
                  <a:pt x="57150" y="409962"/>
                  <a:pt x="57150" y="386923"/>
                </a:cubicBezTo>
                <a:lnTo>
                  <a:pt x="57150" y="385495"/>
                </a:lnTo>
                <a:cubicBezTo>
                  <a:pt x="57150" y="376208"/>
                  <a:pt x="58579" y="366921"/>
                  <a:pt x="61793" y="358259"/>
                </a:cubicBezTo>
                <a:close/>
                <a:moveTo>
                  <a:pt x="376654" y="252442"/>
                </a:moveTo>
                <a:cubicBezTo>
                  <a:pt x="354776" y="239941"/>
                  <a:pt x="350669" y="206276"/>
                  <a:pt x="367546" y="177344"/>
                </a:cubicBezTo>
                <a:cubicBezTo>
                  <a:pt x="384423" y="148411"/>
                  <a:pt x="415766" y="135106"/>
                  <a:pt x="437644" y="147608"/>
                </a:cubicBezTo>
                <a:cubicBezTo>
                  <a:pt x="459522" y="160109"/>
                  <a:pt x="463629" y="193774"/>
                  <a:pt x="446752" y="222706"/>
                </a:cubicBezTo>
                <a:cubicBezTo>
                  <a:pt x="429875" y="251639"/>
                  <a:pt x="398532" y="264944"/>
                  <a:pt x="376654" y="252442"/>
                </a:cubicBezTo>
                <a:close/>
                <a:moveTo>
                  <a:pt x="276910" y="169396"/>
                </a:moveTo>
                <a:cubicBezTo>
                  <a:pt x="248067" y="159931"/>
                  <a:pt x="235029" y="121265"/>
                  <a:pt x="247799" y="82957"/>
                </a:cubicBezTo>
                <a:cubicBezTo>
                  <a:pt x="260568" y="44648"/>
                  <a:pt x="294323" y="21253"/>
                  <a:pt x="323165" y="30718"/>
                </a:cubicBezTo>
                <a:cubicBezTo>
                  <a:pt x="352008" y="40184"/>
                  <a:pt x="365046" y="78849"/>
                  <a:pt x="352276" y="117157"/>
                </a:cubicBezTo>
                <a:cubicBezTo>
                  <a:pt x="339507" y="155466"/>
                  <a:pt x="305753" y="178862"/>
                  <a:pt x="276910" y="169396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22" name="Text 20"/>
          <p:cNvSpPr/>
          <p:nvPr/>
        </p:nvSpPr>
        <p:spPr>
          <a:xfrm>
            <a:off x="4598432" y="4731897"/>
            <a:ext cx="115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Sheep / Dog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607957" y="4998597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羊 / 德国牧羊犬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56020" y="2255408"/>
            <a:ext cx="5549265" cy="1501140"/>
          </a:xfrm>
          <a:custGeom>
            <a:avLst/>
            <a:gdLst/>
            <a:ahLst/>
            <a:cxnLst/>
            <a:rect l="l" t="t" r="r" b="b"/>
            <a:pathLst>
              <a:path w="5549265" h="1501140">
                <a:moveTo>
                  <a:pt x="152396" y="0"/>
                </a:moveTo>
                <a:lnTo>
                  <a:pt x="5396869" y="0"/>
                </a:lnTo>
                <a:cubicBezTo>
                  <a:pt x="5481035" y="0"/>
                  <a:pt x="5549265" y="68230"/>
                  <a:pt x="5549265" y="152396"/>
                </a:cubicBezTo>
                <a:lnTo>
                  <a:pt x="5549265" y="1348744"/>
                </a:lnTo>
                <a:cubicBezTo>
                  <a:pt x="5549265" y="1432910"/>
                  <a:pt x="5481035" y="1501140"/>
                  <a:pt x="5396869" y="1501140"/>
                </a:cubicBezTo>
                <a:lnTo>
                  <a:pt x="152396" y="1501140"/>
                </a:lnTo>
                <a:cubicBezTo>
                  <a:pt x="68230" y="1501140"/>
                  <a:pt x="0" y="1432910"/>
                  <a:pt x="0" y="134874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 w="2032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492240" y="262497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6" name="Text 24"/>
          <p:cNvSpPr/>
          <p:nvPr/>
        </p:nvSpPr>
        <p:spPr>
          <a:xfrm>
            <a:off x="6804660" y="2834525"/>
            <a:ext cx="276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482840" y="2663075"/>
            <a:ext cx="2181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Wheat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482840" y="3082175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[wiːt]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768840" y="2815475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379467" y="156314"/>
                </a:moveTo>
                <a:cubicBezTo>
                  <a:pt x="387839" y="164686"/>
                  <a:pt x="387839" y="178281"/>
                  <a:pt x="379467" y="186653"/>
                </a:cubicBezTo>
                <a:lnTo>
                  <a:pt x="293742" y="272378"/>
                </a:lnTo>
                <a:cubicBezTo>
                  <a:pt x="287581" y="278539"/>
                  <a:pt x="278405" y="280348"/>
                  <a:pt x="270369" y="276999"/>
                </a:cubicBezTo>
                <a:cubicBezTo>
                  <a:pt x="262332" y="273650"/>
                  <a:pt x="257175" y="265814"/>
                  <a:pt x="257175" y="257175"/>
                </a:cubicBezTo>
                <a:lnTo>
                  <a:pt x="257175" y="214313"/>
                </a:lnTo>
                <a:lnTo>
                  <a:pt x="32147" y="214313"/>
                </a:lnTo>
                <a:cubicBezTo>
                  <a:pt x="14399" y="214313"/>
                  <a:pt x="0" y="199913"/>
                  <a:pt x="0" y="182166"/>
                </a:cubicBezTo>
                <a:lnTo>
                  <a:pt x="0" y="160734"/>
                </a:lnTo>
                <a:cubicBezTo>
                  <a:pt x="0" y="142987"/>
                  <a:pt x="14399" y="128588"/>
                  <a:pt x="32147" y="128588"/>
                </a:cubicBezTo>
                <a:lnTo>
                  <a:pt x="257175" y="128588"/>
                </a:lnTo>
                <a:lnTo>
                  <a:pt x="257175" y="85725"/>
                </a:lnTo>
                <a:cubicBezTo>
                  <a:pt x="257175" y="77086"/>
                  <a:pt x="262399" y="69250"/>
                  <a:pt x="270436" y="65901"/>
                </a:cubicBezTo>
                <a:cubicBezTo>
                  <a:pt x="278472" y="62552"/>
                  <a:pt x="287648" y="64428"/>
                  <a:pt x="293809" y="70522"/>
                </a:cubicBezTo>
                <a:lnTo>
                  <a:pt x="379534" y="156247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0" name="Shape 28"/>
          <p:cNvSpPr/>
          <p:nvPr/>
        </p:nvSpPr>
        <p:spPr>
          <a:xfrm>
            <a:off x="10757297" y="24916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385763"/>
                </a:moveTo>
                <a:lnTo>
                  <a:pt x="57150" y="228600"/>
                </a:lnTo>
                <a:cubicBezTo>
                  <a:pt x="25628" y="228600"/>
                  <a:pt x="0" y="202972"/>
                  <a:pt x="0" y="171450"/>
                </a:cubicBezTo>
                <a:cubicBezTo>
                  <a:pt x="0" y="-21878"/>
                  <a:pt x="457200" y="-21878"/>
                  <a:pt x="457200" y="171450"/>
                </a:cubicBezTo>
                <a:cubicBezTo>
                  <a:pt x="457200" y="202972"/>
                  <a:pt x="431572" y="228600"/>
                  <a:pt x="400050" y="228600"/>
                </a:cubicBezTo>
                <a:lnTo>
                  <a:pt x="400050" y="385763"/>
                </a:lnTo>
                <a:cubicBezTo>
                  <a:pt x="400050" y="409426"/>
                  <a:pt x="380851" y="428625"/>
                  <a:pt x="357188" y="428625"/>
                </a:cubicBezTo>
                <a:lnTo>
                  <a:pt x="100013" y="428625"/>
                </a:lnTo>
                <a:cubicBezTo>
                  <a:pt x="76349" y="428625"/>
                  <a:pt x="57150" y="409426"/>
                  <a:pt x="57150" y="385763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1" name="Text 29"/>
          <p:cNvSpPr/>
          <p:nvPr/>
        </p:nvSpPr>
        <p:spPr>
          <a:xfrm>
            <a:off x="10357009" y="3025025"/>
            <a:ext cx="125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Bread / White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366534" y="3291725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面包 / 白色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56020" y="3962281"/>
            <a:ext cx="5549265" cy="1501140"/>
          </a:xfrm>
          <a:custGeom>
            <a:avLst/>
            <a:gdLst/>
            <a:ahLst/>
            <a:cxnLst/>
            <a:rect l="l" t="t" r="r" b="b"/>
            <a:pathLst>
              <a:path w="5549265" h="1501140">
                <a:moveTo>
                  <a:pt x="152396" y="0"/>
                </a:moveTo>
                <a:lnTo>
                  <a:pt x="5396869" y="0"/>
                </a:lnTo>
                <a:cubicBezTo>
                  <a:pt x="5481035" y="0"/>
                  <a:pt x="5549265" y="68230"/>
                  <a:pt x="5549265" y="152396"/>
                </a:cubicBezTo>
                <a:lnTo>
                  <a:pt x="5549265" y="1348744"/>
                </a:lnTo>
                <a:cubicBezTo>
                  <a:pt x="5549265" y="1432910"/>
                  <a:pt x="5481035" y="1501140"/>
                  <a:pt x="5396869" y="1501140"/>
                </a:cubicBezTo>
                <a:lnTo>
                  <a:pt x="152396" y="1501140"/>
                </a:lnTo>
                <a:cubicBezTo>
                  <a:pt x="68230" y="1501140"/>
                  <a:pt x="0" y="1432910"/>
                  <a:pt x="0" y="134874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 w="2032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492240" y="4331847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5" name="Text 33"/>
          <p:cNvSpPr/>
          <p:nvPr/>
        </p:nvSpPr>
        <p:spPr>
          <a:xfrm>
            <a:off x="6798231" y="4541397"/>
            <a:ext cx="2952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4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482840" y="4369947"/>
            <a:ext cx="1971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Venture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482840" y="4789047"/>
            <a:ext cx="192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[ˈventʃər]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563338" y="4522347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379467" y="156314"/>
                </a:moveTo>
                <a:cubicBezTo>
                  <a:pt x="387839" y="164686"/>
                  <a:pt x="387839" y="178281"/>
                  <a:pt x="379467" y="186653"/>
                </a:cubicBezTo>
                <a:lnTo>
                  <a:pt x="293742" y="272378"/>
                </a:lnTo>
                <a:cubicBezTo>
                  <a:pt x="287581" y="278539"/>
                  <a:pt x="278405" y="280348"/>
                  <a:pt x="270369" y="276999"/>
                </a:cubicBezTo>
                <a:cubicBezTo>
                  <a:pt x="262332" y="273650"/>
                  <a:pt x="257175" y="265814"/>
                  <a:pt x="257175" y="257175"/>
                </a:cubicBezTo>
                <a:lnTo>
                  <a:pt x="257175" y="214313"/>
                </a:lnTo>
                <a:lnTo>
                  <a:pt x="32147" y="214313"/>
                </a:lnTo>
                <a:cubicBezTo>
                  <a:pt x="14399" y="214313"/>
                  <a:pt x="0" y="199913"/>
                  <a:pt x="0" y="182166"/>
                </a:cubicBezTo>
                <a:lnTo>
                  <a:pt x="0" y="160734"/>
                </a:lnTo>
                <a:cubicBezTo>
                  <a:pt x="0" y="142987"/>
                  <a:pt x="14399" y="128588"/>
                  <a:pt x="32147" y="128588"/>
                </a:cubicBezTo>
                <a:lnTo>
                  <a:pt x="257175" y="128588"/>
                </a:lnTo>
                <a:lnTo>
                  <a:pt x="257175" y="85725"/>
                </a:lnTo>
                <a:cubicBezTo>
                  <a:pt x="257175" y="77086"/>
                  <a:pt x="262399" y="69250"/>
                  <a:pt x="270436" y="65901"/>
                </a:cubicBezTo>
                <a:cubicBezTo>
                  <a:pt x="278472" y="62552"/>
                  <a:pt x="287648" y="64428"/>
                  <a:pt x="293809" y="70522"/>
                </a:cubicBezTo>
                <a:lnTo>
                  <a:pt x="379534" y="156247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9" name="Shape 37"/>
          <p:cNvSpPr/>
          <p:nvPr/>
        </p:nvSpPr>
        <p:spPr>
          <a:xfrm>
            <a:off x="10683121" y="4198497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71450" y="-28575"/>
                </a:moveTo>
                <a:cubicBezTo>
                  <a:pt x="199049" y="-28575"/>
                  <a:pt x="221456" y="-6168"/>
                  <a:pt x="221456" y="21431"/>
                </a:cubicBezTo>
                <a:cubicBezTo>
                  <a:pt x="221456" y="49030"/>
                  <a:pt x="199049" y="71438"/>
                  <a:pt x="171450" y="71438"/>
                </a:cubicBezTo>
                <a:cubicBezTo>
                  <a:pt x="143851" y="71438"/>
                  <a:pt x="121444" y="49030"/>
                  <a:pt x="121444" y="21431"/>
                </a:cubicBezTo>
                <a:cubicBezTo>
                  <a:pt x="121444" y="-6168"/>
                  <a:pt x="143851" y="-28575"/>
                  <a:pt x="171450" y="-28575"/>
                </a:cubicBezTo>
                <a:close/>
                <a:moveTo>
                  <a:pt x="114300" y="155019"/>
                </a:moveTo>
                <a:cubicBezTo>
                  <a:pt x="114300" y="124658"/>
                  <a:pt x="138946" y="100013"/>
                  <a:pt x="169307" y="100013"/>
                </a:cubicBezTo>
                <a:cubicBezTo>
                  <a:pt x="187434" y="100013"/>
                  <a:pt x="204758" y="107246"/>
                  <a:pt x="217527" y="120015"/>
                </a:cubicBezTo>
                <a:lnTo>
                  <a:pt x="260568" y="163056"/>
                </a:lnTo>
                <a:cubicBezTo>
                  <a:pt x="265926" y="168414"/>
                  <a:pt x="273159" y="171450"/>
                  <a:pt x="280749" y="171450"/>
                </a:cubicBezTo>
                <a:lnTo>
                  <a:pt x="314236" y="171450"/>
                </a:lnTo>
                <a:cubicBezTo>
                  <a:pt x="319415" y="171450"/>
                  <a:pt x="324326" y="172879"/>
                  <a:pt x="328523" y="175290"/>
                </a:cubicBezTo>
                <a:lnTo>
                  <a:pt x="328523" y="107156"/>
                </a:lnTo>
                <a:cubicBezTo>
                  <a:pt x="328523" y="95280"/>
                  <a:pt x="338078" y="85725"/>
                  <a:pt x="349954" y="85725"/>
                </a:cubicBezTo>
                <a:cubicBezTo>
                  <a:pt x="361831" y="85725"/>
                  <a:pt x="371386" y="95280"/>
                  <a:pt x="371386" y="107156"/>
                </a:cubicBezTo>
                <a:lnTo>
                  <a:pt x="371386" y="464344"/>
                </a:lnTo>
                <a:cubicBezTo>
                  <a:pt x="371386" y="476220"/>
                  <a:pt x="361831" y="485775"/>
                  <a:pt x="349954" y="485775"/>
                </a:cubicBezTo>
                <a:cubicBezTo>
                  <a:pt x="338078" y="485775"/>
                  <a:pt x="328523" y="476220"/>
                  <a:pt x="328523" y="464344"/>
                </a:cubicBezTo>
                <a:lnTo>
                  <a:pt x="328523" y="224760"/>
                </a:lnTo>
                <a:cubicBezTo>
                  <a:pt x="324326" y="227171"/>
                  <a:pt x="319415" y="228600"/>
                  <a:pt x="314236" y="228600"/>
                </a:cubicBezTo>
                <a:lnTo>
                  <a:pt x="280749" y="228600"/>
                </a:lnTo>
                <a:cubicBezTo>
                  <a:pt x="257979" y="228600"/>
                  <a:pt x="236190" y="219581"/>
                  <a:pt x="220117" y="203508"/>
                </a:cubicBezTo>
                <a:lnTo>
                  <a:pt x="214223" y="197614"/>
                </a:lnTo>
                <a:lnTo>
                  <a:pt x="214223" y="295126"/>
                </a:lnTo>
                <a:lnTo>
                  <a:pt x="245031" y="321558"/>
                </a:lnTo>
                <a:cubicBezTo>
                  <a:pt x="260836" y="335131"/>
                  <a:pt x="271195" y="353884"/>
                  <a:pt x="274141" y="374511"/>
                </a:cubicBezTo>
                <a:lnTo>
                  <a:pt x="285393" y="453182"/>
                </a:lnTo>
                <a:cubicBezTo>
                  <a:pt x="287625" y="468809"/>
                  <a:pt x="276731" y="483275"/>
                  <a:pt x="261104" y="485507"/>
                </a:cubicBezTo>
                <a:cubicBezTo>
                  <a:pt x="245477" y="487740"/>
                  <a:pt x="231011" y="476845"/>
                  <a:pt x="228779" y="461218"/>
                </a:cubicBezTo>
                <a:lnTo>
                  <a:pt x="217527" y="382548"/>
                </a:lnTo>
                <a:cubicBezTo>
                  <a:pt x="216545" y="375672"/>
                  <a:pt x="213062" y="369421"/>
                  <a:pt x="207794" y="364867"/>
                </a:cubicBezTo>
                <a:lnTo>
                  <a:pt x="144036" y="310217"/>
                </a:lnTo>
                <a:cubicBezTo>
                  <a:pt x="125016" y="293965"/>
                  <a:pt x="114121" y="270123"/>
                  <a:pt x="114121" y="245120"/>
                </a:cubicBezTo>
                <a:lnTo>
                  <a:pt x="114121" y="154930"/>
                </a:lnTo>
                <a:close/>
                <a:moveTo>
                  <a:pt x="110014" y="336917"/>
                </a:moveTo>
                <a:cubicBezTo>
                  <a:pt x="112068" y="338971"/>
                  <a:pt x="114211" y="340846"/>
                  <a:pt x="116354" y="342721"/>
                </a:cubicBezTo>
                <a:lnTo>
                  <a:pt x="156448" y="377101"/>
                </a:lnTo>
                <a:cubicBezTo>
                  <a:pt x="153233" y="384602"/>
                  <a:pt x="148858" y="391656"/>
                  <a:pt x="143589" y="397996"/>
                </a:cubicBezTo>
                <a:lnTo>
                  <a:pt x="79117" y="475506"/>
                </a:lnTo>
                <a:cubicBezTo>
                  <a:pt x="69026" y="487650"/>
                  <a:pt x="50989" y="489258"/>
                  <a:pt x="38844" y="479167"/>
                </a:cubicBezTo>
                <a:cubicBezTo>
                  <a:pt x="26700" y="469076"/>
                  <a:pt x="25092" y="451039"/>
                  <a:pt x="35183" y="438894"/>
                </a:cubicBezTo>
                <a:lnTo>
                  <a:pt x="99745" y="361474"/>
                </a:lnTo>
                <a:cubicBezTo>
                  <a:pt x="102066" y="358706"/>
                  <a:pt x="103763" y="355580"/>
                  <a:pt x="104924" y="352187"/>
                </a:cubicBezTo>
                <a:lnTo>
                  <a:pt x="110014" y="336917"/>
                </a:lnTo>
                <a:close/>
                <a:moveTo>
                  <a:pt x="0" y="142875"/>
                </a:moveTo>
                <a:cubicBezTo>
                  <a:pt x="0" y="111353"/>
                  <a:pt x="25628" y="85725"/>
                  <a:pt x="57150" y="85725"/>
                </a:cubicBezTo>
                <a:cubicBezTo>
                  <a:pt x="72956" y="85725"/>
                  <a:pt x="85725" y="98494"/>
                  <a:pt x="85725" y="114300"/>
                </a:cubicBezTo>
                <a:lnTo>
                  <a:pt x="85725" y="228600"/>
                </a:lnTo>
                <a:cubicBezTo>
                  <a:pt x="85725" y="244406"/>
                  <a:pt x="72956" y="257175"/>
                  <a:pt x="57150" y="257175"/>
                </a:cubicBezTo>
                <a:lnTo>
                  <a:pt x="28575" y="257175"/>
                </a:lnTo>
                <a:cubicBezTo>
                  <a:pt x="12769" y="257175"/>
                  <a:pt x="0" y="244406"/>
                  <a:pt x="0" y="228600"/>
                </a:cubicBezTo>
                <a:lnTo>
                  <a:pt x="0" y="142875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40" name="Text 38"/>
          <p:cNvSpPr/>
          <p:nvPr/>
        </p:nvSpPr>
        <p:spPr>
          <a:xfrm>
            <a:off x="10151507" y="4731897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Adventure / Risk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161032" y="4998597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冒险 / 风险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81000" y="5829300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14300" y="0"/>
                </a:moveTo>
                <a:lnTo>
                  <a:pt x="11315700" y="0"/>
                </a:lnTo>
                <a:cubicBezTo>
                  <a:pt x="11378826" y="0"/>
                  <a:pt x="11430000" y="51174"/>
                  <a:pt x="11430000" y="114300"/>
                </a:cubicBezTo>
                <a:lnTo>
                  <a:pt x="11430000" y="533400"/>
                </a:lnTo>
                <a:cubicBezTo>
                  <a:pt x="11430000" y="596526"/>
                  <a:pt x="11378826" y="647700"/>
                  <a:pt x="11315700" y="647700"/>
                </a:cubicBezTo>
                <a:lnTo>
                  <a:pt x="114300" y="647700"/>
                </a:lnTo>
                <a:cubicBezTo>
                  <a:pt x="51216" y="647700"/>
                  <a:pt x="0" y="596484"/>
                  <a:pt x="0" y="5334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3200876" y="6027427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44" name="Text 42"/>
          <p:cNvSpPr/>
          <p:nvPr/>
        </p:nvSpPr>
        <p:spPr>
          <a:xfrm>
            <a:off x="819150" y="6019800"/>
            <a:ext cx="10848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记忆技巧：</a:t>
            </a: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将单词与生动的图像和故事联系起来，记忆会更持久！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96396" y="317500"/>
            <a:ext cx="1595438" cy="349250"/>
          </a:xfrm>
          <a:custGeom>
            <a:avLst/>
            <a:gdLst/>
            <a:ahLst/>
            <a:cxnLst/>
            <a:rect l="l" t="t" r="r" b="b"/>
            <a:pathLst>
              <a:path w="1595438" h="349250">
                <a:moveTo>
                  <a:pt x="174625" y="0"/>
                </a:moveTo>
                <a:lnTo>
                  <a:pt x="1420813" y="0"/>
                </a:lnTo>
                <a:cubicBezTo>
                  <a:pt x="1517191" y="0"/>
                  <a:pt x="1595438" y="78247"/>
                  <a:pt x="1595438" y="174625"/>
                </a:cubicBezTo>
                <a:lnTo>
                  <a:pt x="1595438" y="174625"/>
                </a:lnTo>
                <a:cubicBezTo>
                  <a:pt x="1595438" y="271003"/>
                  <a:pt x="1517191" y="349250"/>
                  <a:pt x="1420813" y="349250"/>
                </a:cubicBezTo>
                <a:lnTo>
                  <a:pt x="174625" y="349250"/>
                </a:lnTo>
                <a:cubicBezTo>
                  <a:pt x="78247" y="349250"/>
                  <a:pt x="0" y="271003"/>
                  <a:pt x="0" y="174625"/>
                </a:cubicBezTo>
                <a:lnTo>
                  <a:pt x="0" y="174625"/>
                </a:lnTo>
                <a:cubicBezTo>
                  <a:pt x="0" y="78247"/>
                  <a:pt x="78247" y="0"/>
                  <a:pt x="174625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447209" y="400053"/>
            <a:ext cx="1297484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kern="0" spc="63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FINAL TEST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98438" y="793750"/>
            <a:ext cx="117951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75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易混词大PK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69875" y="1365250"/>
            <a:ext cx="11652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dirty="0">
                <a:solidFill>
                  <a:srgbClr val="8D6E6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Neglect vs. Overlook · 考试重难点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3850" y="1816007"/>
            <a:ext cx="5640387" cy="6005512"/>
          </a:xfrm>
          <a:custGeom>
            <a:avLst/>
            <a:gdLst/>
            <a:ahLst/>
            <a:cxnLst/>
            <a:rect l="l" t="t" r="r" b="b"/>
            <a:pathLst>
              <a:path w="5640387" h="6005512">
                <a:moveTo>
                  <a:pt x="127022" y="0"/>
                </a:moveTo>
                <a:lnTo>
                  <a:pt x="5513366" y="0"/>
                </a:lnTo>
                <a:cubicBezTo>
                  <a:pt x="5583518" y="0"/>
                  <a:pt x="5640387" y="56869"/>
                  <a:pt x="5640387" y="127022"/>
                </a:cubicBezTo>
                <a:lnTo>
                  <a:pt x="5640387" y="5878491"/>
                </a:lnTo>
                <a:cubicBezTo>
                  <a:pt x="5640387" y="5948643"/>
                  <a:pt x="5583518" y="6005512"/>
                  <a:pt x="5513366" y="6005512"/>
                </a:cubicBezTo>
                <a:lnTo>
                  <a:pt x="127022" y="6005512"/>
                </a:lnTo>
                <a:cubicBezTo>
                  <a:pt x="56869" y="6005512"/>
                  <a:pt x="0" y="5948643"/>
                  <a:pt x="0" y="5878491"/>
                </a:cubicBezTo>
                <a:lnTo>
                  <a:pt x="0" y="127022"/>
                </a:lnTo>
                <a:cubicBezTo>
                  <a:pt x="0" y="56916"/>
                  <a:pt x="56916" y="0"/>
                  <a:pt x="127022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 w="20320">
            <a:solidFill>
              <a:srgbClr val="E07A5F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762250" y="2076354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8" name="Shape 6"/>
          <p:cNvSpPr/>
          <p:nvPr/>
        </p:nvSpPr>
        <p:spPr>
          <a:xfrm>
            <a:off x="2952750" y="226685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488950" y="2965354"/>
            <a:ext cx="53101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rgbClr val="E07A5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Neglect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4512" y="3409854"/>
            <a:ext cx="5199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[nɪˈɡlekt]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4200" y="3822604"/>
            <a:ext cx="5119688" cy="762000"/>
          </a:xfrm>
          <a:custGeom>
            <a:avLst/>
            <a:gdLst/>
            <a:ahLst/>
            <a:cxnLst/>
            <a:rect l="l" t="t" r="r" b="b"/>
            <a:pathLst>
              <a:path w="5119688" h="762000">
                <a:moveTo>
                  <a:pt x="95250" y="0"/>
                </a:moveTo>
                <a:lnTo>
                  <a:pt x="5024438" y="0"/>
                </a:lnTo>
                <a:cubicBezTo>
                  <a:pt x="5077007" y="0"/>
                  <a:pt x="5119688" y="42680"/>
                  <a:pt x="5119688" y="95250"/>
                </a:cubicBezTo>
                <a:lnTo>
                  <a:pt x="5119688" y="666750"/>
                </a:lnTo>
                <a:cubicBezTo>
                  <a:pt x="5119688" y="719320"/>
                  <a:pt x="5077007" y="762000"/>
                  <a:pt x="5024438" y="762000"/>
                </a:cubicBezTo>
                <a:lnTo>
                  <a:pt x="95250" y="762000"/>
                </a:lnTo>
                <a:cubicBezTo>
                  <a:pt x="42680" y="762000"/>
                  <a:pt x="0" y="719320"/>
                  <a:pt x="0" y="666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711200" y="3955960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42292" y="39688"/>
                </a:moveTo>
                <a:cubicBezTo>
                  <a:pt x="42292" y="26395"/>
                  <a:pt x="49384" y="14112"/>
                  <a:pt x="60896" y="7465"/>
                </a:cubicBezTo>
                <a:cubicBezTo>
                  <a:pt x="72407" y="819"/>
                  <a:pt x="86591" y="819"/>
                  <a:pt x="98103" y="7465"/>
                </a:cubicBezTo>
                <a:cubicBezTo>
                  <a:pt x="109614" y="14112"/>
                  <a:pt x="116706" y="26395"/>
                  <a:pt x="116706" y="39688"/>
                </a:cubicBezTo>
                <a:cubicBezTo>
                  <a:pt x="116706" y="60223"/>
                  <a:pt x="100034" y="76895"/>
                  <a:pt x="79499" y="76895"/>
                </a:cubicBezTo>
                <a:cubicBezTo>
                  <a:pt x="58964" y="76895"/>
                  <a:pt x="42292" y="60223"/>
                  <a:pt x="42292" y="39688"/>
                </a:cubicBezTo>
                <a:close/>
                <a:moveTo>
                  <a:pt x="15007" y="149541"/>
                </a:moveTo>
                <a:cubicBezTo>
                  <a:pt x="15007" y="119000"/>
                  <a:pt x="39750" y="94258"/>
                  <a:pt x="70290" y="94258"/>
                </a:cubicBezTo>
                <a:lnTo>
                  <a:pt x="88708" y="94258"/>
                </a:lnTo>
                <a:cubicBezTo>
                  <a:pt x="119249" y="94258"/>
                  <a:pt x="143991" y="119000"/>
                  <a:pt x="143991" y="149541"/>
                </a:cubicBezTo>
                <a:cubicBezTo>
                  <a:pt x="143991" y="154626"/>
                  <a:pt x="139867" y="158750"/>
                  <a:pt x="134782" y="158750"/>
                </a:cubicBezTo>
                <a:lnTo>
                  <a:pt x="24216" y="158750"/>
                </a:lnTo>
                <a:cubicBezTo>
                  <a:pt x="19131" y="158750"/>
                  <a:pt x="15007" y="154626"/>
                  <a:pt x="15007" y="149541"/>
                </a:cubicBezTo>
                <a:close/>
                <a:moveTo>
                  <a:pt x="189849" y="38478"/>
                </a:moveTo>
                <a:cubicBezTo>
                  <a:pt x="192763" y="41393"/>
                  <a:pt x="192763" y="46106"/>
                  <a:pt x="189849" y="48989"/>
                </a:cubicBezTo>
                <a:lnTo>
                  <a:pt x="179338" y="59500"/>
                </a:lnTo>
                <a:lnTo>
                  <a:pt x="189849" y="70011"/>
                </a:lnTo>
                <a:cubicBezTo>
                  <a:pt x="192763" y="72926"/>
                  <a:pt x="192763" y="77639"/>
                  <a:pt x="189849" y="80522"/>
                </a:cubicBezTo>
                <a:cubicBezTo>
                  <a:pt x="186934" y="83406"/>
                  <a:pt x="182221" y="83437"/>
                  <a:pt x="179338" y="80522"/>
                </a:cubicBezTo>
                <a:lnTo>
                  <a:pt x="168827" y="70011"/>
                </a:lnTo>
                <a:lnTo>
                  <a:pt x="158316" y="80522"/>
                </a:lnTo>
                <a:cubicBezTo>
                  <a:pt x="155401" y="83437"/>
                  <a:pt x="150688" y="83437"/>
                  <a:pt x="147805" y="80522"/>
                </a:cubicBezTo>
                <a:cubicBezTo>
                  <a:pt x="144921" y="77608"/>
                  <a:pt x="144890" y="72895"/>
                  <a:pt x="147805" y="70011"/>
                </a:cubicBezTo>
                <a:lnTo>
                  <a:pt x="158316" y="59500"/>
                </a:lnTo>
                <a:lnTo>
                  <a:pt x="147805" y="48989"/>
                </a:lnTo>
                <a:cubicBezTo>
                  <a:pt x="144890" y="46075"/>
                  <a:pt x="144890" y="41362"/>
                  <a:pt x="147805" y="38478"/>
                </a:cubicBezTo>
                <a:cubicBezTo>
                  <a:pt x="150719" y="35595"/>
                  <a:pt x="155432" y="35564"/>
                  <a:pt x="158316" y="38478"/>
                </a:cubicBezTo>
                <a:lnTo>
                  <a:pt x="168827" y="48989"/>
                </a:lnTo>
                <a:lnTo>
                  <a:pt x="179338" y="38478"/>
                </a:lnTo>
                <a:cubicBezTo>
                  <a:pt x="182252" y="35564"/>
                  <a:pt x="186965" y="35564"/>
                  <a:pt x="189849" y="38478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3" name="Text 11"/>
          <p:cNvSpPr/>
          <p:nvPr/>
        </p:nvSpPr>
        <p:spPr>
          <a:xfrm>
            <a:off x="949325" y="3949604"/>
            <a:ext cx="4706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主观故意性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1200" y="4235354"/>
            <a:ext cx="4937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暗示</a:t>
            </a:r>
            <a:r>
              <a:rPr lang="en-US" sz="1125" b="1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有责任但未做</a:t>
            </a: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，含有贬义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4200" y="4711604"/>
            <a:ext cx="5119688" cy="762000"/>
          </a:xfrm>
          <a:custGeom>
            <a:avLst/>
            <a:gdLst/>
            <a:ahLst/>
            <a:cxnLst/>
            <a:rect l="l" t="t" r="r" b="b"/>
            <a:pathLst>
              <a:path w="5119688" h="762000">
                <a:moveTo>
                  <a:pt x="95250" y="0"/>
                </a:moveTo>
                <a:lnTo>
                  <a:pt x="5024438" y="0"/>
                </a:lnTo>
                <a:cubicBezTo>
                  <a:pt x="5077007" y="0"/>
                  <a:pt x="5119688" y="42680"/>
                  <a:pt x="5119688" y="95250"/>
                </a:cubicBezTo>
                <a:lnTo>
                  <a:pt x="5119688" y="666750"/>
                </a:lnTo>
                <a:cubicBezTo>
                  <a:pt x="5119688" y="719320"/>
                  <a:pt x="5077007" y="762000"/>
                  <a:pt x="5024438" y="762000"/>
                </a:cubicBezTo>
                <a:lnTo>
                  <a:pt x="95250" y="762000"/>
                </a:lnTo>
                <a:cubicBezTo>
                  <a:pt x="42680" y="762000"/>
                  <a:pt x="0" y="719320"/>
                  <a:pt x="0" y="666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31044" y="484496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375"/>
                </a:moveTo>
                <a:cubicBezTo>
                  <a:pt x="0" y="35567"/>
                  <a:pt x="35567" y="0"/>
                  <a:pt x="79375" y="0"/>
                </a:cubicBezTo>
                <a:cubicBezTo>
                  <a:pt x="123183" y="0"/>
                  <a:pt x="158750" y="35567"/>
                  <a:pt x="158750" y="79375"/>
                </a:cubicBezTo>
                <a:cubicBezTo>
                  <a:pt x="158750" y="123183"/>
                  <a:pt x="123183" y="158750"/>
                  <a:pt x="79375" y="158750"/>
                </a:cubicBezTo>
                <a:cubicBezTo>
                  <a:pt x="35567" y="158750"/>
                  <a:pt x="0" y="123183"/>
                  <a:pt x="0" y="79375"/>
                </a:cubicBezTo>
                <a:close/>
                <a:moveTo>
                  <a:pt x="84026" y="109761"/>
                </a:moveTo>
                <a:cubicBezTo>
                  <a:pt x="85731" y="109358"/>
                  <a:pt x="87468" y="109141"/>
                  <a:pt x="89297" y="109141"/>
                </a:cubicBezTo>
                <a:cubicBezTo>
                  <a:pt x="96769" y="109141"/>
                  <a:pt x="103374" y="112799"/>
                  <a:pt x="107435" y="118442"/>
                </a:cubicBezTo>
                <a:cubicBezTo>
                  <a:pt x="109823" y="121791"/>
                  <a:pt x="114474" y="122535"/>
                  <a:pt x="117822" y="120148"/>
                </a:cubicBezTo>
                <a:cubicBezTo>
                  <a:pt x="121171" y="117760"/>
                  <a:pt x="121915" y="113109"/>
                  <a:pt x="119528" y="109761"/>
                </a:cubicBezTo>
                <a:cubicBezTo>
                  <a:pt x="112799" y="100397"/>
                  <a:pt x="101761" y="94258"/>
                  <a:pt x="89297" y="94258"/>
                </a:cubicBezTo>
                <a:cubicBezTo>
                  <a:pt x="85421" y="94258"/>
                  <a:pt x="81669" y="94847"/>
                  <a:pt x="78166" y="95963"/>
                </a:cubicBezTo>
                <a:cubicBezTo>
                  <a:pt x="81204" y="99901"/>
                  <a:pt x="83282" y="104614"/>
                  <a:pt x="84026" y="109792"/>
                </a:cubicBezTo>
                <a:close/>
                <a:moveTo>
                  <a:pt x="54570" y="74414"/>
                </a:moveTo>
                <a:cubicBezTo>
                  <a:pt x="60046" y="74414"/>
                  <a:pt x="64492" y="69968"/>
                  <a:pt x="64492" y="64492"/>
                </a:cubicBezTo>
                <a:cubicBezTo>
                  <a:pt x="64492" y="59016"/>
                  <a:pt x="60046" y="54570"/>
                  <a:pt x="54570" y="54570"/>
                </a:cubicBezTo>
                <a:cubicBezTo>
                  <a:pt x="49094" y="54570"/>
                  <a:pt x="44648" y="59016"/>
                  <a:pt x="44648" y="64492"/>
                </a:cubicBezTo>
                <a:cubicBezTo>
                  <a:pt x="44648" y="69968"/>
                  <a:pt x="49094" y="74414"/>
                  <a:pt x="54570" y="74414"/>
                </a:cubicBezTo>
                <a:close/>
                <a:moveTo>
                  <a:pt x="114102" y="64492"/>
                </a:moveTo>
                <a:cubicBezTo>
                  <a:pt x="114102" y="59016"/>
                  <a:pt x="109656" y="54570"/>
                  <a:pt x="104180" y="54570"/>
                </a:cubicBezTo>
                <a:cubicBezTo>
                  <a:pt x="98704" y="54570"/>
                  <a:pt x="94258" y="59016"/>
                  <a:pt x="94258" y="64492"/>
                </a:cubicBezTo>
                <a:cubicBezTo>
                  <a:pt x="94258" y="69968"/>
                  <a:pt x="98704" y="74414"/>
                  <a:pt x="104180" y="74414"/>
                </a:cubicBezTo>
                <a:cubicBezTo>
                  <a:pt x="109656" y="74414"/>
                  <a:pt x="114102" y="69968"/>
                  <a:pt x="114102" y="64492"/>
                </a:cubicBezTo>
                <a:close/>
                <a:moveTo>
                  <a:pt x="57485" y="90785"/>
                </a:moveTo>
                <a:cubicBezTo>
                  <a:pt x="56741" y="89886"/>
                  <a:pt x="55718" y="89297"/>
                  <a:pt x="54570" y="89297"/>
                </a:cubicBezTo>
                <a:cubicBezTo>
                  <a:pt x="53423" y="89297"/>
                  <a:pt x="52400" y="89886"/>
                  <a:pt x="51656" y="90785"/>
                </a:cubicBezTo>
                <a:cubicBezTo>
                  <a:pt x="49640" y="93204"/>
                  <a:pt x="47749" y="95777"/>
                  <a:pt x="45982" y="98413"/>
                </a:cubicBezTo>
                <a:cubicBezTo>
                  <a:pt x="43191" y="102567"/>
                  <a:pt x="39688" y="107776"/>
                  <a:pt x="39688" y="113109"/>
                </a:cubicBezTo>
                <a:cubicBezTo>
                  <a:pt x="39688" y="121884"/>
                  <a:pt x="46354" y="128984"/>
                  <a:pt x="54570" y="128984"/>
                </a:cubicBezTo>
                <a:cubicBezTo>
                  <a:pt x="62787" y="128984"/>
                  <a:pt x="69453" y="121884"/>
                  <a:pt x="69453" y="113109"/>
                </a:cubicBezTo>
                <a:cubicBezTo>
                  <a:pt x="69453" y="107776"/>
                  <a:pt x="65980" y="102567"/>
                  <a:pt x="63159" y="98413"/>
                </a:cubicBezTo>
                <a:cubicBezTo>
                  <a:pt x="61392" y="95777"/>
                  <a:pt x="59469" y="93235"/>
                  <a:pt x="57485" y="90785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7" name="Text 15"/>
          <p:cNvSpPr/>
          <p:nvPr/>
        </p:nvSpPr>
        <p:spPr>
          <a:xfrm>
            <a:off x="949325" y="4838604"/>
            <a:ext cx="4706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情感色彩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1200" y="5124354"/>
            <a:ext cx="4937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不负责任、疏忽职守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0550" y="5606954"/>
            <a:ext cx="5108575" cy="742950"/>
          </a:xfrm>
          <a:custGeom>
            <a:avLst/>
            <a:gdLst/>
            <a:ahLst/>
            <a:cxnLst/>
            <a:rect l="l" t="t" r="r" b="b"/>
            <a:pathLst>
              <a:path w="5108575" h="742950">
                <a:moveTo>
                  <a:pt x="95254" y="0"/>
                </a:moveTo>
                <a:lnTo>
                  <a:pt x="5013321" y="0"/>
                </a:lnTo>
                <a:cubicBezTo>
                  <a:pt x="5065929" y="0"/>
                  <a:pt x="5108575" y="42646"/>
                  <a:pt x="5108575" y="95254"/>
                </a:cubicBezTo>
                <a:lnTo>
                  <a:pt x="5108575" y="647696"/>
                </a:lnTo>
                <a:cubicBezTo>
                  <a:pt x="5108575" y="700304"/>
                  <a:pt x="5065929" y="742950"/>
                  <a:pt x="5013321" y="742950"/>
                </a:cubicBezTo>
                <a:lnTo>
                  <a:pt x="95254" y="742950"/>
                </a:lnTo>
                <a:cubicBezTo>
                  <a:pt x="42646" y="742950"/>
                  <a:pt x="0" y="700304"/>
                  <a:pt x="0" y="647696"/>
                </a:cubicBezTo>
                <a:lnTo>
                  <a:pt x="0" y="95254"/>
                </a:lnTo>
                <a:cubicBezTo>
                  <a:pt x="0" y="42682"/>
                  <a:pt x="42682" y="0"/>
                  <a:pt x="95254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 w="20320">
            <a:solidFill>
              <a:srgbClr val="E07A5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23900" y="5740301"/>
            <a:ext cx="492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例句：</a:t>
            </a:r>
            <a:r>
              <a:rPr lang="en-US" sz="1250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Don't </a:t>
            </a:r>
            <a:r>
              <a:rPr lang="en-US" sz="1250" b="1" dirty="0">
                <a:solidFill>
                  <a:srgbClr val="4E443B"/>
                </a:solidFill>
                <a:highlight>
                  <a:srgbClr val="E07A5F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neglect </a:t>
            </a:r>
            <a:r>
              <a:rPr lang="en-US" sz="1250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your health.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23900" y="6026051"/>
            <a:ext cx="490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别忽视你的健康 (有责任照顾)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29350" y="1816007"/>
            <a:ext cx="5640387" cy="6005512"/>
          </a:xfrm>
          <a:custGeom>
            <a:avLst/>
            <a:gdLst/>
            <a:ahLst/>
            <a:cxnLst/>
            <a:rect l="l" t="t" r="r" b="b"/>
            <a:pathLst>
              <a:path w="5640387" h="6005512">
                <a:moveTo>
                  <a:pt x="127022" y="0"/>
                </a:moveTo>
                <a:lnTo>
                  <a:pt x="5513366" y="0"/>
                </a:lnTo>
                <a:cubicBezTo>
                  <a:pt x="5583518" y="0"/>
                  <a:pt x="5640387" y="56869"/>
                  <a:pt x="5640387" y="127022"/>
                </a:cubicBezTo>
                <a:lnTo>
                  <a:pt x="5640387" y="5878491"/>
                </a:lnTo>
                <a:cubicBezTo>
                  <a:pt x="5640387" y="5948643"/>
                  <a:pt x="5583518" y="6005512"/>
                  <a:pt x="5513366" y="6005512"/>
                </a:cubicBezTo>
                <a:lnTo>
                  <a:pt x="127022" y="6005512"/>
                </a:lnTo>
                <a:cubicBezTo>
                  <a:pt x="56869" y="6005512"/>
                  <a:pt x="0" y="5948643"/>
                  <a:pt x="0" y="5878491"/>
                </a:cubicBezTo>
                <a:lnTo>
                  <a:pt x="0" y="127022"/>
                </a:lnTo>
                <a:cubicBezTo>
                  <a:pt x="0" y="56916"/>
                  <a:pt x="56916" y="0"/>
                  <a:pt x="127022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 w="20320">
            <a:solidFill>
              <a:srgbClr val="D4A373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8667750" y="2076354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4" name="Shape 22"/>
          <p:cNvSpPr/>
          <p:nvPr/>
        </p:nvSpPr>
        <p:spPr>
          <a:xfrm>
            <a:off x="8834438" y="2266854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0510" y="-18529"/>
                </a:moveTo>
                <a:cubicBezTo>
                  <a:pt x="23515" y="-25524"/>
                  <a:pt x="12204" y="-25524"/>
                  <a:pt x="5283" y="-18529"/>
                </a:cubicBezTo>
                <a:cubicBezTo>
                  <a:pt x="-1637" y="-11534"/>
                  <a:pt x="-1712" y="-223"/>
                  <a:pt x="5209" y="6772"/>
                </a:cubicBezTo>
                <a:lnTo>
                  <a:pt x="398115" y="399678"/>
                </a:lnTo>
                <a:cubicBezTo>
                  <a:pt x="405110" y="406673"/>
                  <a:pt x="416421" y="406673"/>
                  <a:pt x="423342" y="399678"/>
                </a:cubicBezTo>
                <a:cubicBezTo>
                  <a:pt x="430262" y="392683"/>
                  <a:pt x="430337" y="381372"/>
                  <a:pt x="423342" y="374452"/>
                </a:cubicBezTo>
                <a:lnTo>
                  <a:pt x="351606" y="302716"/>
                </a:lnTo>
                <a:cubicBezTo>
                  <a:pt x="353616" y="300930"/>
                  <a:pt x="355625" y="299145"/>
                  <a:pt x="357560" y="297359"/>
                </a:cubicBezTo>
                <a:cubicBezTo>
                  <a:pt x="392385" y="264988"/>
                  <a:pt x="415677" y="226368"/>
                  <a:pt x="426765" y="199802"/>
                </a:cubicBezTo>
                <a:cubicBezTo>
                  <a:pt x="429220" y="193923"/>
                  <a:pt x="429220" y="187375"/>
                  <a:pt x="426765" y="181496"/>
                </a:cubicBezTo>
                <a:cubicBezTo>
                  <a:pt x="415677" y="154930"/>
                  <a:pt x="392385" y="116235"/>
                  <a:pt x="357560" y="83939"/>
                </a:cubicBezTo>
                <a:cubicBezTo>
                  <a:pt x="322511" y="51420"/>
                  <a:pt x="274365" y="23961"/>
                  <a:pt x="214238" y="23961"/>
                </a:cubicBezTo>
                <a:cubicBezTo>
                  <a:pt x="171971" y="23961"/>
                  <a:pt x="135657" y="37505"/>
                  <a:pt x="105594" y="56852"/>
                </a:cubicBezTo>
                <a:lnTo>
                  <a:pt x="30510" y="-18529"/>
                </a:lnTo>
                <a:close/>
                <a:moveTo>
                  <a:pt x="152177" y="103212"/>
                </a:moveTo>
                <a:cubicBezTo>
                  <a:pt x="169664" y="90711"/>
                  <a:pt x="191170" y="83344"/>
                  <a:pt x="214313" y="83344"/>
                </a:cubicBezTo>
                <a:cubicBezTo>
                  <a:pt x="273472" y="83344"/>
                  <a:pt x="321469" y="131341"/>
                  <a:pt x="321469" y="190500"/>
                </a:cubicBezTo>
                <a:cubicBezTo>
                  <a:pt x="321469" y="213643"/>
                  <a:pt x="314102" y="235074"/>
                  <a:pt x="301600" y="252636"/>
                </a:cubicBezTo>
                <a:lnTo>
                  <a:pt x="275779" y="226814"/>
                </a:lnTo>
                <a:cubicBezTo>
                  <a:pt x="285229" y="210889"/>
                  <a:pt x="288429" y="191319"/>
                  <a:pt x="283294" y="171971"/>
                </a:cubicBezTo>
                <a:cubicBezTo>
                  <a:pt x="273100" y="133871"/>
                  <a:pt x="233883" y="111249"/>
                  <a:pt x="195783" y="121444"/>
                </a:cubicBezTo>
                <a:cubicBezTo>
                  <a:pt x="189384" y="123155"/>
                  <a:pt x="183356" y="125685"/>
                  <a:pt x="177924" y="128885"/>
                </a:cubicBezTo>
                <a:lnTo>
                  <a:pt x="152102" y="103063"/>
                </a:lnTo>
                <a:close/>
                <a:moveTo>
                  <a:pt x="242069" y="294010"/>
                </a:moveTo>
                <a:cubicBezTo>
                  <a:pt x="233214" y="296391"/>
                  <a:pt x="223912" y="297656"/>
                  <a:pt x="214313" y="297656"/>
                </a:cubicBezTo>
                <a:cubicBezTo>
                  <a:pt x="155153" y="297656"/>
                  <a:pt x="107156" y="249659"/>
                  <a:pt x="107156" y="190500"/>
                </a:cubicBezTo>
                <a:cubicBezTo>
                  <a:pt x="107156" y="180901"/>
                  <a:pt x="108421" y="171599"/>
                  <a:pt x="110803" y="162744"/>
                </a:cubicBezTo>
                <a:lnTo>
                  <a:pt x="51643" y="103584"/>
                </a:lnTo>
                <a:cubicBezTo>
                  <a:pt x="27384" y="130969"/>
                  <a:pt x="10716" y="159990"/>
                  <a:pt x="1860" y="181347"/>
                </a:cubicBezTo>
                <a:cubicBezTo>
                  <a:pt x="-595" y="187226"/>
                  <a:pt x="-595" y="193774"/>
                  <a:pt x="1860" y="199653"/>
                </a:cubicBezTo>
                <a:cubicBezTo>
                  <a:pt x="12948" y="226219"/>
                  <a:pt x="36240" y="264914"/>
                  <a:pt x="71065" y="297210"/>
                </a:cubicBezTo>
                <a:cubicBezTo>
                  <a:pt x="106114" y="329729"/>
                  <a:pt x="154260" y="357188"/>
                  <a:pt x="214387" y="357188"/>
                </a:cubicBezTo>
                <a:cubicBezTo>
                  <a:pt x="242143" y="357188"/>
                  <a:pt x="267370" y="351309"/>
                  <a:pt x="289917" y="341858"/>
                </a:cubicBezTo>
                <a:lnTo>
                  <a:pt x="242143" y="29408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394450" y="2965354"/>
            <a:ext cx="53101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Overlook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50013" y="3409854"/>
            <a:ext cx="5199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[ˌoʊvərˈlʊk]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89700" y="3822604"/>
            <a:ext cx="5119688" cy="762000"/>
          </a:xfrm>
          <a:custGeom>
            <a:avLst/>
            <a:gdLst/>
            <a:ahLst/>
            <a:cxnLst/>
            <a:rect l="l" t="t" r="r" b="b"/>
            <a:pathLst>
              <a:path w="5119688" h="762000">
                <a:moveTo>
                  <a:pt x="95250" y="0"/>
                </a:moveTo>
                <a:lnTo>
                  <a:pt x="5024438" y="0"/>
                </a:lnTo>
                <a:cubicBezTo>
                  <a:pt x="5077007" y="0"/>
                  <a:pt x="5119688" y="42680"/>
                  <a:pt x="5119688" y="95250"/>
                </a:cubicBezTo>
                <a:lnTo>
                  <a:pt x="5119688" y="666750"/>
                </a:lnTo>
                <a:cubicBezTo>
                  <a:pt x="5119688" y="719320"/>
                  <a:pt x="5077007" y="762000"/>
                  <a:pt x="5024438" y="762000"/>
                </a:cubicBezTo>
                <a:lnTo>
                  <a:pt x="95250" y="762000"/>
                </a:lnTo>
                <a:cubicBezTo>
                  <a:pt x="42680" y="762000"/>
                  <a:pt x="0" y="719320"/>
                  <a:pt x="0" y="666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626622" y="395596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89297" y="9922"/>
                </a:moveTo>
                <a:cubicBezTo>
                  <a:pt x="64244" y="9922"/>
                  <a:pt x="44183" y="21332"/>
                  <a:pt x="29580" y="34913"/>
                </a:cubicBezTo>
                <a:cubicBezTo>
                  <a:pt x="15069" y="48400"/>
                  <a:pt x="5364" y="64492"/>
                  <a:pt x="744" y="75561"/>
                </a:cubicBezTo>
                <a:cubicBezTo>
                  <a:pt x="-279" y="78011"/>
                  <a:pt x="-279" y="80739"/>
                  <a:pt x="744" y="83189"/>
                </a:cubicBezTo>
                <a:cubicBezTo>
                  <a:pt x="5364" y="94258"/>
                  <a:pt x="15069" y="110381"/>
                  <a:pt x="29580" y="123837"/>
                </a:cubicBezTo>
                <a:cubicBezTo>
                  <a:pt x="44183" y="137387"/>
                  <a:pt x="64244" y="148828"/>
                  <a:pt x="89297" y="148828"/>
                </a:cubicBezTo>
                <a:cubicBezTo>
                  <a:pt x="114350" y="148828"/>
                  <a:pt x="134410" y="137418"/>
                  <a:pt x="149014" y="123837"/>
                </a:cubicBezTo>
                <a:cubicBezTo>
                  <a:pt x="163525" y="110350"/>
                  <a:pt x="173230" y="94258"/>
                  <a:pt x="177850" y="83189"/>
                </a:cubicBezTo>
                <a:cubicBezTo>
                  <a:pt x="178873" y="80739"/>
                  <a:pt x="178873" y="78011"/>
                  <a:pt x="177850" y="75561"/>
                </a:cubicBezTo>
                <a:cubicBezTo>
                  <a:pt x="173230" y="64492"/>
                  <a:pt x="163525" y="48369"/>
                  <a:pt x="149014" y="34913"/>
                </a:cubicBezTo>
                <a:cubicBezTo>
                  <a:pt x="134410" y="21363"/>
                  <a:pt x="114350" y="9922"/>
                  <a:pt x="89297" y="9922"/>
                </a:cubicBezTo>
                <a:close/>
                <a:moveTo>
                  <a:pt x="44648" y="79375"/>
                </a:moveTo>
                <a:cubicBezTo>
                  <a:pt x="44648" y="54733"/>
                  <a:pt x="64655" y="34727"/>
                  <a:pt x="89297" y="34727"/>
                </a:cubicBezTo>
                <a:cubicBezTo>
                  <a:pt x="113939" y="34727"/>
                  <a:pt x="133945" y="54733"/>
                  <a:pt x="133945" y="79375"/>
                </a:cubicBezTo>
                <a:cubicBezTo>
                  <a:pt x="133945" y="104017"/>
                  <a:pt x="113939" y="124023"/>
                  <a:pt x="89297" y="124023"/>
                </a:cubicBezTo>
                <a:cubicBezTo>
                  <a:pt x="64655" y="124023"/>
                  <a:pt x="44648" y="104017"/>
                  <a:pt x="44648" y="79375"/>
                </a:cubicBezTo>
                <a:close/>
                <a:moveTo>
                  <a:pt x="89297" y="59531"/>
                </a:moveTo>
                <a:cubicBezTo>
                  <a:pt x="89297" y="70476"/>
                  <a:pt x="80398" y="79375"/>
                  <a:pt x="69453" y="79375"/>
                </a:cubicBezTo>
                <a:cubicBezTo>
                  <a:pt x="65887" y="79375"/>
                  <a:pt x="62539" y="78445"/>
                  <a:pt x="59624" y="76771"/>
                </a:cubicBezTo>
                <a:cubicBezTo>
                  <a:pt x="59314" y="80150"/>
                  <a:pt x="59593" y="83623"/>
                  <a:pt x="60523" y="87064"/>
                </a:cubicBezTo>
                <a:cubicBezTo>
                  <a:pt x="64771" y="102939"/>
                  <a:pt x="81111" y="112365"/>
                  <a:pt x="96986" y="108117"/>
                </a:cubicBezTo>
                <a:cubicBezTo>
                  <a:pt x="112861" y="103870"/>
                  <a:pt x="122287" y="87530"/>
                  <a:pt x="118039" y="71655"/>
                </a:cubicBezTo>
                <a:cubicBezTo>
                  <a:pt x="114257" y="57485"/>
                  <a:pt x="100831" y="48462"/>
                  <a:pt x="86692" y="49702"/>
                </a:cubicBezTo>
                <a:cubicBezTo>
                  <a:pt x="88336" y="52586"/>
                  <a:pt x="89297" y="55935"/>
                  <a:pt x="89297" y="59531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Text 27"/>
          <p:cNvSpPr/>
          <p:nvPr/>
        </p:nvSpPr>
        <p:spPr>
          <a:xfrm>
            <a:off x="6854825" y="3949604"/>
            <a:ext cx="4706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主观故意性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16700" y="4235354"/>
            <a:ext cx="4937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通常是</a:t>
            </a:r>
            <a:r>
              <a:rPr lang="en-US" sz="1125" b="1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无意</a:t>
            </a: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的，没看见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89700" y="4711604"/>
            <a:ext cx="5119688" cy="762000"/>
          </a:xfrm>
          <a:custGeom>
            <a:avLst/>
            <a:gdLst/>
            <a:ahLst/>
            <a:cxnLst/>
            <a:rect l="l" t="t" r="r" b="b"/>
            <a:pathLst>
              <a:path w="5119688" h="762000">
                <a:moveTo>
                  <a:pt x="95250" y="0"/>
                </a:moveTo>
                <a:lnTo>
                  <a:pt x="5024438" y="0"/>
                </a:lnTo>
                <a:cubicBezTo>
                  <a:pt x="5077007" y="0"/>
                  <a:pt x="5119688" y="42680"/>
                  <a:pt x="5119688" y="95250"/>
                </a:cubicBezTo>
                <a:lnTo>
                  <a:pt x="5119688" y="666750"/>
                </a:lnTo>
                <a:cubicBezTo>
                  <a:pt x="5119688" y="719320"/>
                  <a:pt x="5077007" y="762000"/>
                  <a:pt x="5024438" y="762000"/>
                </a:cubicBezTo>
                <a:lnTo>
                  <a:pt x="95250" y="762000"/>
                </a:lnTo>
                <a:cubicBezTo>
                  <a:pt x="42680" y="762000"/>
                  <a:pt x="0" y="719320"/>
                  <a:pt x="0" y="666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636544" y="484496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54570" y="54570"/>
                </a:moveTo>
                <a:cubicBezTo>
                  <a:pt x="60046" y="54570"/>
                  <a:pt x="64492" y="59016"/>
                  <a:pt x="64492" y="64492"/>
                </a:cubicBezTo>
                <a:cubicBezTo>
                  <a:pt x="64492" y="69968"/>
                  <a:pt x="60046" y="74414"/>
                  <a:pt x="54570" y="74414"/>
                </a:cubicBezTo>
                <a:cubicBezTo>
                  <a:pt x="49094" y="74414"/>
                  <a:pt x="44648" y="69968"/>
                  <a:pt x="44648" y="64492"/>
                </a:cubicBezTo>
                <a:cubicBezTo>
                  <a:pt x="44648" y="59016"/>
                  <a:pt x="49094" y="54570"/>
                  <a:pt x="54570" y="54570"/>
                </a:cubicBezTo>
                <a:close/>
                <a:moveTo>
                  <a:pt x="94258" y="64492"/>
                </a:moveTo>
                <a:cubicBezTo>
                  <a:pt x="94258" y="59016"/>
                  <a:pt x="98704" y="54570"/>
                  <a:pt x="104180" y="54570"/>
                </a:cubicBezTo>
                <a:cubicBezTo>
                  <a:pt x="109656" y="54570"/>
                  <a:pt x="114102" y="59016"/>
                  <a:pt x="114102" y="64492"/>
                </a:cubicBezTo>
                <a:cubicBezTo>
                  <a:pt x="114102" y="69968"/>
                  <a:pt x="109656" y="74414"/>
                  <a:pt x="104180" y="74414"/>
                </a:cubicBezTo>
                <a:cubicBezTo>
                  <a:pt x="98704" y="74414"/>
                  <a:pt x="94258" y="69968"/>
                  <a:pt x="94258" y="64492"/>
                </a:cubicBezTo>
                <a:close/>
                <a:moveTo>
                  <a:pt x="54570" y="99219"/>
                </a:moveTo>
                <a:lnTo>
                  <a:pt x="104180" y="99219"/>
                </a:lnTo>
                <a:cubicBezTo>
                  <a:pt x="108303" y="99219"/>
                  <a:pt x="111621" y="102536"/>
                  <a:pt x="111621" y="106660"/>
                </a:cubicBezTo>
                <a:cubicBezTo>
                  <a:pt x="111621" y="110784"/>
                  <a:pt x="108303" y="114102"/>
                  <a:pt x="104180" y="114102"/>
                </a:cubicBezTo>
                <a:lnTo>
                  <a:pt x="54570" y="114102"/>
                </a:lnTo>
                <a:cubicBezTo>
                  <a:pt x="50447" y="114102"/>
                  <a:pt x="47129" y="110784"/>
                  <a:pt x="47129" y="106660"/>
                </a:cubicBezTo>
                <a:cubicBezTo>
                  <a:pt x="47129" y="102536"/>
                  <a:pt x="50447" y="99219"/>
                  <a:pt x="54570" y="99219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3" name="Text 31"/>
          <p:cNvSpPr/>
          <p:nvPr/>
        </p:nvSpPr>
        <p:spPr>
          <a:xfrm>
            <a:off x="6854825" y="4838604"/>
            <a:ext cx="4706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情感色彩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616700" y="5124354"/>
            <a:ext cx="4937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中性，只是不小心漏掉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96050" y="5606954"/>
            <a:ext cx="5108575" cy="742950"/>
          </a:xfrm>
          <a:custGeom>
            <a:avLst/>
            <a:gdLst/>
            <a:ahLst/>
            <a:cxnLst/>
            <a:rect l="l" t="t" r="r" b="b"/>
            <a:pathLst>
              <a:path w="5108575" h="742950">
                <a:moveTo>
                  <a:pt x="95254" y="0"/>
                </a:moveTo>
                <a:lnTo>
                  <a:pt x="5013321" y="0"/>
                </a:lnTo>
                <a:cubicBezTo>
                  <a:pt x="5065929" y="0"/>
                  <a:pt x="5108575" y="42646"/>
                  <a:pt x="5108575" y="95254"/>
                </a:cubicBezTo>
                <a:lnTo>
                  <a:pt x="5108575" y="647696"/>
                </a:lnTo>
                <a:cubicBezTo>
                  <a:pt x="5108575" y="700304"/>
                  <a:pt x="5065929" y="742950"/>
                  <a:pt x="5013321" y="742950"/>
                </a:cubicBezTo>
                <a:lnTo>
                  <a:pt x="95254" y="742950"/>
                </a:lnTo>
                <a:cubicBezTo>
                  <a:pt x="42646" y="742950"/>
                  <a:pt x="0" y="700304"/>
                  <a:pt x="0" y="647696"/>
                </a:cubicBezTo>
                <a:lnTo>
                  <a:pt x="0" y="95254"/>
                </a:lnTo>
                <a:cubicBezTo>
                  <a:pt x="0" y="42682"/>
                  <a:pt x="42682" y="0"/>
                  <a:pt x="95254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 w="20320">
            <a:solidFill>
              <a:srgbClr val="D4A373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629400" y="5740301"/>
            <a:ext cx="4921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例句：</a:t>
            </a:r>
            <a:r>
              <a:rPr lang="en-US" sz="1250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</a:t>
            </a:r>
            <a:r>
              <a:rPr lang="en-US" sz="1250" b="1" dirty="0">
                <a:solidFill>
                  <a:srgbClr val="4E443B"/>
                </a:solidFill>
                <a:highlight>
                  <a:srgbClr val="D4A37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overlooked </a:t>
            </a:r>
            <a:r>
              <a:rPr lang="en-US" sz="1250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mistake.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29400" y="6026051"/>
            <a:ext cx="490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我没看见那个错误 (不小心)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-426720" y="895449"/>
            <a:ext cx="13004800" cy="825500"/>
          </a:xfrm>
          <a:custGeom>
            <a:avLst/>
            <a:gdLst/>
            <a:ahLst/>
            <a:cxnLst/>
            <a:rect l="l" t="t" r="r" b="b"/>
            <a:pathLst>
              <a:path w="11557000" h="825500">
                <a:moveTo>
                  <a:pt x="95246" y="0"/>
                </a:moveTo>
                <a:lnTo>
                  <a:pt x="11461754" y="0"/>
                </a:lnTo>
                <a:cubicBezTo>
                  <a:pt x="11514357" y="0"/>
                  <a:pt x="11557000" y="42643"/>
                  <a:pt x="11557000" y="95246"/>
                </a:cubicBezTo>
                <a:lnTo>
                  <a:pt x="11557000" y="730254"/>
                </a:lnTo>
                <a:cubicBezTo>
                  <a:pt x="11557000" y="782857"/>
                  <a:pt x="11514357" y="825500"/>
                  <a:pt x="11461754" y="825500"/>
                </a:cubicBezTo>
                <a:lnTo>
                  <a:pt x="95246" y="825500"/>
                </a:lnTo>
                <a:cubicBezTo>
                  <a:pt x="42643" y="825500"/>
                  <a:pt x="0" y="782857"/>
                  <a:pt x="0" y="730254"/>
                </a:cubicBezTo>
                <a:lnTo>
                  <a:pt x="0" y="95246"/>
                </a:lnTo>
                <a:cubicBezTo>
                  <a:pt x="0" y="42643"/>
                  <a:pt x="42643" y="0"/>
                  <a:pt x="95246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514052" y="1054322"/>
            <a:ext cx="11033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E07A5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Neglect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37865" y="1371822"/>
            <a:ext cx="1055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故意 / 疏忽责任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815505" y="1149572"/>
            <a:ext cx="650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vs.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2650231" y="1025618"/>
            <a:ext cx="1381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D4A37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Overlook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2678510" y="1371822"/>
            <a:ext cx="1333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无意 / 没看见 / 俯瞰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08ab9fd95a0a522254acf35cb020fafb15bb763f.jpg"/>
          <p:cNvPicPr>
            <a:picLocks noChangeAspect="1"/>
          </p:cNvPicPr>
          <p:nvPr/>
        </p:nvPicPr>
        <p:blipFill>
          <a:blip r:embed="rId3"/>
          <a:srcRect l="160" r="16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4A373">
                  <a:alpha val="90000"/>
                </a:srgbClr>
              </a:gs>
              <a:gs pos="50000">
                <a:srgbClr val="D4A373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682116"/>
            <a:ext cx="1788795" cy="426720"/>
          </a:xfrm>
          <a:custGeom>
            <a:avLst/>
            <a:gdLst/>
            <a:ahLst/>
            <a:cxnLst/>
            <a:rect l="l" t="t" r="r" b="b"/>
            <a:pathLst>
              <a:path w="1788795" h="426720">
                <a:moveTo>
                  <a:pt x="213360" y="0"/>
                </a:moveTo>
                <a:lnTo>
                  <a:pt x="1575435" y="0"/>
                </a:lnTo>
                <a:cubicBezTo>
                  <a:pt x="1693270" y="0"/>
                  <a:pt x="1788795" y="95525"/>
                  <a:pt x="1788795" y="213360"/>
                </a:cubicBezTo>
                <a:lnTo>
                  <a:pt x="1788795" y="213360"/>
                </a:lnTo>
                <a:cubicBezTo>
                  <a:pt x="1788795" y="331195"/>
                  <a:pt x="1693270" y="426720"/>
                  <a:pt x="157543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FDF6E3">
              <a:alpha val="30196"/>
            </a:srgbClr>
          </a:solidFill>
          <a:ln w="10160">
            <a:solidFill>
              <a:srgbClr val="FDF6E3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220" y="1784985"/>
            <a:ext cx="1418153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ONE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341245"/>
            <a:ext cx="44291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Arrival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484245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DF6E3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3827145"/>
            <a:ext cx="4200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DF6E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宁静的山谷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436745"/>
            <a:ext cx="40862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DF6E3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新来者踏入金色麦田，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DF6E3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牧羊人的故事悄然展开。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08ab9fd95a0a522254acf35cb020fafb15bb763f.jpg"/>
          <p:cNvPicPr>
            <a:picLocks noChangeAspect="1"/>
          </p:cNvPicPr>
          <p:nvPr/>
        </p:nvPicPr>
        <p:blipFill>
          <a:blip r:embed="rId3"/>
          <a:srcRect l="8910" r="8910"/>
          <a:stretch/>
        </p:blipFill>
        <p:spPr>
          <a:xfrm>
            <a:off x="0" y="0"/>
            <a:ext cx="12192000" cy="83185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8318500"/>
          </a:xfrm>
          <a:custGeom>
            <a:avLst/>
            <a:gdLst/>
            <a:ahLst/>
            <a:cxnLst/>
            <a:rect l="l" t="t" r="r" b="b"/>
            <a:pathLst>
              <a:path w="12192000" h="8318500">
                <a:moveTo>
                  <a:pt x="0" y="0"/>
                </a:moveTo>
                <a:lnTo>
                  <a:pt x="12192000" y="0"/>
                </a:lnTo>
                <a:lnTo>
                  <a:pt x="12192000" y="8318500"/>
                </a:lnTo>
                <a:lnTo>
                  <a:pt x="0" y="83185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4A373">
                  <a:alpha val="85000"/>
                </a:srgbClr>
              </a:gs>
              <a:gs pos="50000">
                <a:srgbClr val="8D6E63">
                  <a:alpha val="80000"/>
                </a:srgbClr>
              </a:gs>
              <a:gs pos="100000">
                <a:srgbClr val="4E443B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67375" y="88212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71438" y="291405"/>
                </a:moveTo>
                <a:lnTo>
                  <a:pt x="382786" y="419546"/>
                </a:lnTo>
                <a:cubicBezTo>
                  <a:pt x="397371" y="425500"/>
                  <a:pt x="412849" y="428625"/>
                  <a:pt x="428625" y="428625"/>
                </a:cubicBezTo>
                <a:cubicBezTo>
                  <a:pt x="444401" y="428625"/>
                  <a:pt x="459879" y="425500"/>
                  <a:pt x="474464" y="419546"/>
                </a:cubicBezTo>
                <a:lnTo>
                  <a:pt x="835223" y="271016"/>
                </a:lnTo>
                <a:cubicBezTo>
                  <a:pt x="848618" y="265509"/>
                  <a:pt x="857250" y="252561"/>
                  <a:pt x="857250" y="238125"/>
                </a:cubicBezTo>
                <a:cubicBezTo>
                  <a:pt x="857250" y="223689"/>
                  <a:pt x="848618" y="210741"/>
                  <a:pt x="835223" y="205234"/>
                </a:cubicBezTo>
                <a:lnTo>
                  <a:pt x="474464" y="56704"/>
                </a:lnTo>
                <a:cubicBezTo>
                  <a:pt x="459879" y="50750"/>
                  <a:pt x="444401" y="47625"/>
                  <a:pt x="428625" y="47625"/>
                </a:cubicBezTo>
                <a:cubicBezTo>
                  <a:pt x="412849" y="47625"/>
                  <a:pt x="397371" y="50750"/>
                  <a:pt x="382786" y="56704"/>
                </a:cubicBezTo>
                <a:lnTo>
                  <a:pt x="22027" y="205234"/>
                </a:lnTo>
                <a:cubicBezTo>
                  <a:pt x="8632" y="210741"/>
                  <a:pt x="0" y="223689"/>
                  <a:pt x="0" y="238125"/>
                </a:cubicBezTo>
                <a:lnTo>
                  <a:pt x="0" y="678656"/>
                </a:lnTo>
                <a:cubicBezTo>
                  <a:pt x="0" y="698450"/>
                  <a:pt x="15925" y="714375"/>
                  <a:pt x="35719" y="714375"/>
                </a:cubicBezTo>
                <a:cubicBezTo>
                  <a:pt x="55513" y="714375"/>
                  <a:pt x="71438" y="698450"/>
                  <a:pt x="71438" y="678656"/>
                </a:cubicBezTo>
                <a:lnTo>
                  <a:pt x="71438" y="291405"/>
                </a:lnTo>
                <a:close/>
                <a:moveTo>
                  <a:pt x="142875" y="398115"/>
                </a:moveTo>
                <a:lnTo>
                  <a:pt x="142875" y="571500"/>
                </a:lnTo>
                <a:cubicBezTo>
                  <a:pt x="142875" y="650379"/>
                  <a:pt x="270867" y="714375"/>
                  <a:pt x="428625" y="714375"/>
                </a:cubicBezTo>
                <a:cubicBezTo>
                  <a:pt x="586383" y="714375"/>
                  <a:pt x="714375" y="650379"/>
                  <a:pt x="714375" y="571500"/>
                </a:cubicBezTo>
                <a:lnTo>
                  <a:pt x="714375" y="397966"/>
                </a:lnTo>
                <a:lnTo>
                  <a:pt x="501700" y="485626"/>
                </a:lnTo>
                <a:cubicBezTo>
                  <a:pt x="478482" y="495151"/>
                  <a:pt x="453777" y="500062"/>
                  <a:pt x="428625" y="500062"/>
                </a:cubicBezTo>
                <a:cubicBezTo>
                  <a:pt x="403473" y="500062"/>
                  <a:pt x="378768" y="495151"/>
                  <a:pt x="355550" y="485626"/>
                </a:cubicBezTo>
                <a:lnTo>
                  <a:pt x="142875" y="397966"/>
                </a:lnTo>
                <a:close/>
              </a:path>
            </a:pathLst>
          </a:custGeom>
          <a:solidFill>
            <a:srgbClr val="FDF6E3"/>
          </a:solidFill>
          <a:ln/>
        </p:spPr>
      </p:sp>
      <p:sp>
        <p:nvSpPr>
          <p:cNvPr id="5" name="Text 2"/>
          <p:cNvSpPr/>
          <p:nvPr/>
        </p:nvSpPr>
        <p:spPr>
          <a:xfrm>
            <a:off x="5035848" y="1294712"/>
            <a:ext cx="2119313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End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461000" y="2263087"/>
            <a:ext cx="1270000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70000" y="0"/>
                </a:lnTo>
                <a:lnTo>
                  <a:pt x="1270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7" name="Shape 4"/>
          <p:cNvSpPr/>
          <p:nvPr/>
        </p:nvSpPr>
        <p:spPr>
          <a:xfrm>
            <a:off x="3726557" y="2586937"/>
            <a:ext cx="4735512" cy="2743200"/>
          </a:xfrm>
          <a:custGeom>
            <a:avLst/>
            <a:gdLst/>
            <a:ahLst/>
            <a:cxnLst/>
            <a:rect l="l" t="t" r="r" b="b"/>
            <a:pathLst>
              <a:path w="4735512" h="2743200">
                <a:moveTo>
                  <a:pt x="190488" y="0"/>
                </a:moveTo>
                <a:lnTo>
                  <a:pt x="4545025" y="0"/>
                </a:lnTo>
                <a:cubicBezTo>
                  <a:pt x="4650228" y="0"/>
                  <a:pt x="4735512" y="85284"/>
                  <a:pt x="4735512" y="190488"/>
                </a:cubicBezTo>
                <a:lnTo>
                  <a:pt x="4735512" y="2552712"/>
                </a:lnTo>
                <a:cubicBezTo>
                  <a:pt x="4735512" y="2657916"/>
                  <a:pt x="4650228" y="2743200"/>
                  <a:pt x="4545025" y="2743200"/>
                </a:cubicBezTo>
                <a:lnTo>
                  <a:pt x="190488" y="2743200"/>
                </a:lnTo>
                <a:cubicBezTo>
                  <a:pt x="85284" y="2743200"/>
                  <a:pt x="0" y="2657916"/>
                  <a:pt x="0" y="2552712"/>
                </a:cubicBezTo>
                <a:lnTo>
                  <a:pt x="0" y="190488"/>
                </a:lnTo>
                <a:cubicBezTo>
                  <a:pt x="0" y="85355"/>
                  <a:pt x="85355" y="0"/>
                  <a:pt x="19048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FDF6E3">
                <a:alpha val="30196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78970" y="2910784"/>
            <a:ext cx="4230688" cy="928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250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Don't be the </a:t>
            </a:r>
            <a:r>
              <a:rPr lang="en-US" sz="2250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arrogant newcomer</a:t>
            </a:r>
            <a:r>
              <a:rPr lang="en-US" sz="2250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250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 the </a:t>
            </a:r>
            <a:r>
              <a:rPr lang="en-US" sz="225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humble learner</a:t>
            </a:r>
            <a:r>
              <a:rPr lang="en-US" sz="2250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50407" y="4029971"/>
            <a:ext cx="4087812" cy="7938"/>
          </a:xfrm>
          <a:custGeom>
            <a:avLst/>
            <a:gdLst/>
            <a:ahLst/>
            <a:cxnLst/>
            <a:rect l="l" t="t" r="r" b="b"/>
            <a:pathLst>
              <a:path w="4087812" h="7938">
                <a:moveTo>
                  <a:pt x="0" y="0"/>
                </a:moveTo>
                <a:lnTo>
                  <a:pt x="4087812" y="0"/>
                </a:lnTo>
                <a:lnTo>
                  <a:pt x="4087812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FDF6E3">
              <a:alpha val="30196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3990876" y="4228409"/>
            <a:ext cx="4206875" cy="777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75" dirty="0">
                <a:solidFill>
                  <a:srgbClr val="FDF6E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不要做傲慢的新来者，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875" dirty="0">
                <a:solidFill>
                  <a:srgbClr val="FDF6E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要做谦逊的学习者。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668117" y="5656362"/>
            <a:ext cx="4854575" cy="2020888"/>
          </a:xfrm>
          <a:custGeom>
            <a:avLst/>
            <a:gdLst/>
            <a:ahLst/>
            <a:cxnLst/>
            <a:rect l="l" t="t" r="r" b="b"/>
            <a:pathLst>
              <a:path w="4854575" h="2020888">
                <a:moveTo>
                  <a:pt x="126993" y="0"/>
                </a:moveTo>
                <a:lnTo>
                  <a:pt x="4727582" y="0"/>
                </a:lnTo>
                <a:cubicBezTo>
                  <a:pt x="4797718" y="0"/>
                  <a:pt x="4854575" y="56857"/>
                  <a:pt x="4854575" y="126993"/>
                </a:cubicBezTo>
                <a:lnTo>
                  <a:pt x="4854575" y="1893895"/>
                </a:lnTo>
                <a:cubicBezTo>
                  <a:pt x="4854575" y="1964031"/>
                  <a:pt x="4797718" y="2020888"/>
                  <a:pt x="4727582" y="2020888"/>
                </a:cubicBezTo>
                <a:lnTo>
                  <a:pt x="126993" y="2020888"/>
                </a:lnTo>
                <a:cubicBezTo>
                  <a:pt x="56857" y="2020888"/>
                  <a:pt x="0" y="1964031"/>
                  <a:pt x="0" y="1893895"/>
                </a:cubicBezTo>
                <a:lnTo>
                  <a:pt x="0" y="126993"/>
                </a:lnTo>
                <a:cubicBezTo>
                  <a:pt x="0" y="56857"/>
                  <a:pt x="56857" y="0"/>
                  <a:pt x="126993" y="0"/>
                </a:cubicBezTo>
                <a:close/>
              </a:path>
            </a:pathLst>
          </a:custGeom>
          <a:solidFill>
            <a:srgbClr val="E07A5F">
              <a:alpha val="20000"/>
            </a:srgbClr>
          </a:solidFill>
          <a:ln w="20320">
            <a:solidFill>
              <a:srgbClr val="E07A5F">
                <a:alpha val="5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286772" y="5916709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3" name="Text 10"/>
          <p:cNvSpPr/>
          <p:nvPr/>
        </p:nvSpPr>
        <p:spPr>
          <a:xfrm>
            <a:off x="5571629" y="5935762"/>
            <a:ext cx="1428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DF6E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今日行动挑战：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868936" y="6297616"/>
            <a:ext cx="4452938" cy="777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75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Try to use </a:t>
            </a:r>
            <a:r>
              <a:rPr lang="en-US" sz="1875" b="1" dirty="0">
                <a:solidFill>
                  <a:srgbClr val="FDF6E3"/>
                </a:solidFill>
                <a:highlight>
                  <a:srgbClr val="E07A5F">
                    <a:alpha val="4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"Awkward" </a:t>
            </a:r>
            <a:r>
              <a:rPr lang="en-US" sz="1875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 </a:t>
            </a:r>
            <a:r>
              <a:rPr lang="en-US" sz="1875" b="1" dirty="0">
                <a:solidFill>
                  <a:srgbClr val="FDF6E3"/>
                </a:solidFill>
                <a:highlight>
                  <a:srgbClr val="E07A5F">
                    <a:alpha val="4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"Ridiculous"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1875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a conversation today!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888780" y="7198522"/>
            <a:ext cx="4413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dirty="0">
                <a:solidFill>
                  <a:srgbClr val="FDF6E3">
                    <a:alpha val="80000"/>
                  </a:srgbClr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试着在今天的对话中使用 "Awkward" 和 "Ridiculous"！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544491" y="803671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47129"/>
                </a:moveTo>
                <a:cubicBezTo>
                  <a:pt x="94434" y="47129"/>
                  <a:pt x="106660" y="34903"/>
                  <a:pt x="106660" y="19844"/>
                </a:cubicBezTo>
                <a:cubicBezTo>
                  <a:pt x="106660" y="4785"/>
                  <a:pt x="94434" y="-7441"/>
                  <a:pt x="79375" y="-7441"/>
                </a:cubicBezTo>
                <a:cubicBezTo>
                  <a:pt x="64316" y="-7441"/>
                  <a:pt x="52090" y="4785"/>
                  <a:pt x="52090" y="19844"/>
                </a:cubicBezTo>
                <a:cubicBezTo>
                  <a:pt x="52090" y="34903"/>
                  <a:pt x="64316" y="47129"/>
                  <a:pt x="79375" y="47129"/>
                </a:cubicBezTo>
                <a:close/>
                <a:moveTo>
                  <a:pt x="79375" y="139743"/>
                </a:moveTo>
                <a:lnTo>
                  <a:pt x="79375" y="93452"/>
                </a:lnTo>
                <a:cubicBezTo>
                  <a:pt x="84429" y="91343"/>
                  <a:pt x="89576" y="89204"/>
                  <a:pt x="94785" y="87033"/>
                </a:cubicBezTo>
                <a:cubicBezTo>
                  <a:pt x="106877" y="82010"/>
                  <a:pt x="119838" y="79406"/>
                  <a:pt x="132953" y="79406"/>
                </a:cubicBezTo>
                <a:lnTo>
                  <a:pt x="138906" y="79406"/>
                </a:lnTo>
                <a:lnTo>
                  <a:pt x="138906" y="129015"/>
                </a:lnTo>
                <a:lnTo>
                  <a:pt x="132953" y="129015"/>
                </a:lnTo>
                <a:cubicBezTo>
                  <a:pt x="114629" y="129015"/>
                  <a:pt x="96459" y="132643"/>
                  <a:pt x="79530" y="139712"/>
                </a:cubicBezTo>
                <a:lnTo>
                  <a:pt x="79375" y="139774"/>
                </a:lnTo>
                <a:close/>
                <a:moveTo>
                  <a:pt x="79375" y="71934"/>
                </a:moveTo>
                <a:lnTo>
                  <a:pt x="71593" y="68678"/>
                </a:lnTo>
                <a:cubicBezTo>
                  <a:pt x="57082" y="62632"/>
                  <a:pt x="41517" y="59531"/>
                  <a:pt x="25797" y="59531"/>
                </a:cubicBezTo>
                <a:lnTo>
                  <a:pt x="14883" y="59531"/>
                </a:lnTo>
                <a:cubicBezTo>
                  <a:pt x="6666" y="59531"/>
                  <a:pt x="0" y="66198"/>
                  <a:pt x="0" y="74414"/>
                </a:cubicBezTo>
                <a:lnTo>
                  <a:pt x="0" y="133945"/>
                </a:lnTo>
                <a:cubicBezTo>
                  <a:pt x="0" y="142162"/>
                  <a:pt x="6666" y="148828"/>
                  <a:pt x="14883" y="148828"/>
                </a:cubicBezTo>
                <a:lnTo>
                  <a:pt x="25797" y="148828"/>
                </a:lnTo>
                <a:cubicBezTo>
                  <a:pt x="41517" y="148828"/>
                  <a:pt x="57082" y="151929"/>
                  <a:pt x="71593" y="157975"/>
                </a:cubicBezTo>
                <a:lnTo>
                  <a:pt x="75561" y="159618"/>
                </a:lnTo>
                <a:cubicBezTo>
                  <a:pt x="78011" y="160641"/>
                  <a:pt x="80739" y="160641"/>
                  <a:pt x="83189" y="159618"/>
                </a:cubicBezTo>
                <a:lnTo>
                  <a:pt x="87157" y="157975"/>
                </a:lnTo>
                <a:cubicBezTo>
                  <a:pt x="101668" y="151929"/>
                  <a:pt x="117233" y="148828"/>
                  <a:pt x="132953" y="148828"/>
                </a:cubicBezTo>
                <a:lnTo>
                  <a:pt x="143867" y="148828"/>
                </a:lnTo>
                <a:cubicBezTo>
                  <a:pt x="152084" y="148828"/>
                  <a:pt x="158750" y="142162"/>
                  <a:pt x="158750" y="133945"/>
                </a:cubicBezTo>
                <a:lnTo>
                  <a:pt x="158750" y="74414"/>
                </a:lnTo>
                <a:cubicBezTo>
                  <a:pt x="158750" y="66198"/>
                  <a:pt x="152084" y="59531"/>
                  <a:pt x="143867" y="59531"/>
                </a:cubicBezTo>
                <a:lnTo>
                  <a:pt x="132953" y="59531"/>
                </a:lnTo>
                <a:cubicBezTo>
                  <a:pt x="117233" y="59531"/>
                  <a:pt x="101668" y="62632"/>
                  <a:pt x="87157" y="68678"/>
                </a:cubicBezTo>
                <a:lnTo>
                  <a:pt x="79375" y="71934"/>
                </a:lnTo>
                <a:close/>
              </a:path>
            </a:pathLst>
          </a:custGeom>
          <a:solidFill>
            <a:srgbClr val="FDF6E3">
              <a:alpha val="7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3873897" y="8004969"/>
            <a:ext cx="2135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dirty="0">
                <a:solidFill>
                  <a:srgbClr val="FDF6E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 3: The Shepherd's Lesson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117828" y="8004969"/>
            <a:ext cx="119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dirty="0">
                <a:solidFill>
                  <a:srgbClr val="FDF6E3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|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405959" y="8036719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750" y="9922"/>
                </a:moveTo>
                <a:cubicBezTo>
                  <a:pt x="158750" y="43439"/>
                  <a:pt x="135000" y="71406"/>
                  <a:pt x="103436" y="77949"/>
                </a:cubicBezTo>
                <a:cubicBezTo>
                  <a:pt x="100986" y="59934"/>
                  <a:pt x="92894" y="43718"/>
                  <a:pt x="80956" y="31161"/>
                </a:cubicBezTo>
                <a:cubicBezTo>
                  <a:pt x="93390" y="12402"/>
                  <a:pt x="114691" y="0"/>
                  <a:pt x="138906" y="0"/>
                </a:cubicBezTo>
                <a:lnTo>
                  <a:pt x="148828" y="0"/>
                </a:lnTo>
                <a:cubicBezTo>
                  <a:pt x="154316" y="0"/>
                  <a:pt x="158750" y="4434"/>
                  <a:pt x="158750" y="9922"/>
                </a:cubicBezTo>
                <a:close/>
                <a:moveTo>
                  <a:pt x="0" y="29766"/>
                </a:moveTo>
                <a:cubicBezTo>
                  <a:pt x="0" y="24278"/>
                  <a:pt x="4434" y="19844"/>
                  <a:pt x="9922" y="19844"/>
                </a:cubicBezTo>
                <a:lnTo>
                  <a:pt x="19844" y="19844"/>
                </a:lnTo>
                <a:cubicBezTo>
                  <a:pt x="58198" y="19844"/>
                  <a:pt x="89297" y="50943"/>
                  <a:pt x="89297" y="89297"/>
                </a:cubicBezTo>
                <a:lnTo>
                  <a:pt x="89297" y="148828"/>
                </a:lnTo>
                <a:cubicBezTo>
                  <a:pt x="89297" y="154316"/>
                  <a:pt x="84863" y="158750"/>
                  <a:pt x="79375" y="158750"/>
                </a:cubicBezTo>
                <a:cubicBezTo>
                  <a:pt x="73887" y="158750"/>
                  <a:pt x="69453" y="154316"/>
                  <a:pt x="69453" y="148828"/>
                </a:cubicBezTo>
                <a:lnTo>
                  <a:pt x="69453" y="99219"/>
                </a:lnTo>
                <a:cubicBezTo>
                  <a:pt x="31099" y="99219"/>
                  <a:pt x="0" y="68120"/>
                  <a:pt x="0" y="29766"/>
                </a:cubicBezTo>
                <a:close/>
              </a:path>
            </a:pathLst>
          </a:custGeom>
          <a:solidFill>
            <a:srgbClr val="FDF6E3">
              <a:alpha val="70196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735366" y="8004969"/>
            <a:ext cx="1968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dirty="0">
                <a:solidFill>
                  <a:srgbClr val="FDF6E3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 Core Vocabulary Words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2028825" cy="314325"/>
          </a:xfrm>
          <a:custGeom>
            <a:avLst/>
            <a:gdLst/>
            <a:ahLst/>
            <a:cxnLst/>
            <a:rect l="l" t="t" r="r" b="b"/>
            <a:pathLst>
              <a:path w="2028825" h="314325">
                <a:moveTo>
                  <a:pt x="157163" y="0"/>
                </a:moveTo>
                <a:lnTo>
                  <a:pt x="1871663" y="0"/>
                </a:lnTo>
                <a:cubicBezTo>
                  <a:pt x="1958403" y="0"/>
                  <a:pt x="2028825" y="70422"/>
                  <a:pt x="2028825" y="157163"/>
                </a:cubicBezTo>
                <a:lnTo>
                  <a:pt x="2028825" y="157163"/>
                </a:lnTo>
                <a:cubicBezTo>
                  <a:pt x="2028825" y="243903"/>
                  <a:pt x="1958403" y="314325"/>
                  <a:pt x="1871663" y="314325"/>
                </a:cubicBezTo>
                <a:lnTo>
                  <a:pt x="157163" y="314325"/>
                </a:lnTo>
                <a:cubicBezTo>
                  <a:pt x="70422" y="314325"/>
                  <a:pt x="0" y="243903"/>
                  <a:pt x="0" y="157163"/>
                </a:cubicBezTo>
                <a:lnTo>
                  <a:pt x="0" y="157163"/>
                </a:lnTo>
                <a:cubicBezTo>
                  <a:pt x="0" y="70422"/>
                  <a:pt x="70422" y="0"/>
                  <a:pt x="157162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457200"/>
            <a:ext cx="1804749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1 · THE ARRIVAL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07720"/>
            <a:ext cx="5429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Newcomer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455420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[ˈnuːkʌmər]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8620" y="1996322"/>
            <a:ext cx="5130165" cy="4844415"/>
          </a:xfrm>
          <a:custGeom>
            <a:avLst/>
            <a:gdLst/>
            <a:ahLst/>
            <a:cxnLst/>
            <a:rect l="l" t="t" r="r" b="b"/>
            <a:pathLst>
              <a:path w="5130165" h="4844415">
                <a:moveTo>
                  <a:pt x="152405" y="0"/>
                </a:moveTo>
                <a:lnTo>
                  <a:pt x="4977760" y="0"/>
                </a:lnTo>
                <a:cubicBezTo>
                  <a:pt x="5061931" y="0"/>
                  <a:pt x="5130165" y="68234"/>
                  <a:pt x="5130165" y="152405"/>
                </a:cubicBezTo>
                <a:lnTo>
                  <a:pt x="5130165" y="4692010"/>
                </a:lnTo>
                <a:cubicBezTo>
                  <a:pt x="5130165" y="4776124"/>
                  <a:pt x="5061874" y="4844415"/>
                  <a:pt x="4977760" y="4844415"/>
                </a:cubicBezTo>
                <a:lnTo>
                  <a:pt x="152405" y="4844415"/>
                </a:lnTo>
                <a:cubicBezTo>
                  <a:pt x="68234" y="4844415"/>
                  <a:pt x="0" y="4776181"/>
                  <a:pt x="0" y="4692010"/>
                </a:cubicBezTo>
                <a:lnTo>
                  <a:pt x="0" y="152405"/>
                </a:lnTo>
                <a:cubicBezTo>
                  <a:pt x="0" y="68291"/>
                  <a:pt x="68291" y="0"/>
                  <a:pt x="15240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45081" y="2241947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89297" y="0"/>
                </a:moveTo>
                <a:cubicBezTo>
                  <a:pt x="99175" y="0"/>
                  <a:pt x="107156" y="7981"/>
                  <a:pt x="107156" y="17859"/>
                </a:cubicBezTo>
                <a:lnTo>
                  <a:pt x="107156" y="35719"/>
                </a:lnTo>
                <a:lnTo>
                  <a:pt x="178594" y="35719"/>
                </a:lnTo>
                <a:cubicBezTo>
                  <a:pt x="188472" y="35719"/>
                  <a:pt x="196453" y="43700"/>
                  <a:pt x="196453" y="53578"/>
                </a:cubicBezTo>
                <a:cubicBezTo>
                  <a:pt x="196453" y="63457"/>
                  <a:pt x="188472" y="71438"/>
                  <a:pt x="178594" y="71438"/>
                </a:cubicBezTo>
                <a:lnTo>
                  <a:pt x="173236" y="71438"/>
                </a:lnTo>
                <a:lnTo>
                  <a:pt x="168548" y="84330"/>
                </a:lnTo>
                <a:cubicBezTo>
                  <a:pt x="159395" y="109556"/>
                  <a:pt x="145610" y="132606"/>
                  <a:pt x="128253" y="152419"/>
                </a:cubicBezTo>
                <a:cubicBezTo>
                  <a:pt x="136178" y="157330"/>
                  <a:pt x="144438" y="161683"/>
                  <a:pt x="153033" y="165534"/>
                </a:cubicBezTo>
                <a:lnTo>
                  <a:pt x="181161" y="178036"/>
                </a:lnTo>
                <a:lnTo>
                  <a:pt x="215875" y="99901"/>
                </a:lnTo>
                <a:cubicBezTo>
                  <a:pt x="218722" y="93427"/>
                  <a:pt x="225140" y="89297"/>
                  <a:pt x="232172" y="89297"/>
                </a:cubicBezTo>
                <a:cubicBezTo>
                  <a:pt x="239204" y="89297"/>
                  <a:pt x="245622" y="93427"/>
                  <a:pt x="248469" y="99901"/>
                </a:cubicBezTo>
                <a:lnTo>
                  <a:pt x="319906" y="260635"/>
                </a:lnTo>
                <a:cubicBezTo>
                  <a:pt x="323924" y="269677"/>
                  <a:pt x="319850" y="280225"/>
                  <a:pt x="310865" y="284187"/>
                </a:cubicBezTo>
                <a:cubicBezTo>
                  <a:pt x="301879" y="288150"/>
                  <a:pt x="291275" y="284131"/>
                  <a:pt x="287313" y="275146"/>
                </a:cubicBezTo>
                <a:lnTo>
                  <a:pt x="276151" y="250031"/>
                </a:lnTo>
                <a:lnTo>
                  <a:pt x="188249" y="250031"/>
                </a:lnTo>
                <a:lnTo>
                  <a:pt x="177087" y="275146"/>
                </a:lnTo>
                <a:cubicBezTo>
                  <a:pt x="173069" y="284187"/>
                  <a:pt x="162520" y="288206"/>
                  <a:pt x="153535" y="284187"/>
                </a:cubicBezTo>
                <a:cubicBezTo>
                  <a:pt x="144549" y="280169"/>
                  <a:pt x="140475" y="269621"/>
                  <a:pt x="144494" y="260635"/>
                </a:cubicBezTo>
                <a:lnTo>
                  <a:pt x="166706" y="210685"/>
                </a:lnTo>
                <a:lnTo>
                  <a:pt x="138578" y="198183"/>
                </a:lnTo>
                <a:cubicBezTo>
                  <a:pt x="125741" y="192491"/>
                  <a:pt x="113463" y="185682"/>
                  <a:pt x="101854" y="177868"/>
                </a:cubicBezTo>
                <a:cubicBezTo>
                  <a:pt x="89967" y="187468"/>
                  <a:pt x="76963" y="195839"/>
                  <a:pt x="63066" y="202816"/>
                </a:cubicBezTo>
                <a:lnTo>
                  <a:pt x="43700" y="212415"/>
                </a:lnTo>
                <a:cubicBezTo>
                  <a:pt x="34882" y="216824"/>
                  <a:pt x="24166" y="213252"/>
                  <a:pt x="19757" y="204434"/>
                </a:cubicBezTo>
                <a:cubicBezTo>
                  <a:pt x="15348" y="195616"/>
                  <a:pt x="18920" y="184900"/>
                  <a:pt x="27738" y="180491"/>
                </a:cubicBezTo>
                <a:lnTo>
                  <a:pt x="46992" y="170836"/>
                </a:lnTo>
                <a:cubicBezTo>
                  <a:pt x="56090" y="166260"/>
                  <a:pt x="64740" y="160958"/>
                  <a:pt x="72889" y="155042"/>
                </a:cubicBezTo>
                <a:cubicBezTo>
                  <a:pt x="65187" y="147954"/>
                  <a:pt x="57931" y="140308"/>
                  <a:pt x="51178" y="132215"/>
                </a:cubicBezTo>
                <a:lnTo>
                  <a:pt x="45541" y="125406"/>
                </a:lnTo>
                <a:cubicBezTo>
                  <a:pt x="39235" y="117816"/>
                  <a:pt x="40239" y="106542"/>
                  <a:pt x="47830" y="100236"/>
                </a:cubicBezTo>
                <a:cubicBezTo>
                  <a:pt x="55420" y="93929"/>
                  <a:pt x="66694" y="94934"/>
                  <a:pt x="73000" y="102524"/>
                </a:cubicBezTo>
                <a:lnTo>
                  <a:pt x="78693" y="109333"/>
                </a:lnTo>
                <a:cubicBezTo>
                  <a:pt x="85111" y="117091"/>
                  <a:pt x="92143" y="124290"/>
                  <a:pt x="99566" y="130932"/>
                </a:cubicBezTo>
                <a:cubicBezTo>
                  <a:pt x="114914" y="113965"/>
                  <a:pt x="127025" y="94041"/>
                  <a:pt x="135006" y="72107"/>
                </a:cubicBezTo>
                <a:lnTo>
                  <a:pt x="135285" y="71437"/>
                </a:lnTo>
                <a:lnTo>
                  <a:pt x="17915" y="71437"/>
                </a:lnTo>
                <a:cubicBezTo>
                  <a:pt x="7981" y="71438"/>
                  <a:pt x="0" y="63457"/>
                  <a:pt x="0" y="53578"/>
                </a:cubicBezTo>
                <a:cubicBezTo>
                  <a:pt x="0" y="43700"/>
                  <a:pt x="7981" y="35719"/>
                  <a:pt x="17859" y="35719"/>
                </a:cubicBezTo>
                <a:lnTo>
                  <a:pt x="71438" y="35719"/>
                </a:lnTo>
                <a:lnTo>
                  <a:pt x="71438" y="17859"/>
                </a:lnTo>
                <a:cubicBezTo>
                  <a:pt x="71438" y="7981"/>
                  <a:pt x="79418" y="0"/>
                  <a:pt x="89297" y="0"/>
                </a:cubicBezTo>
                <a:close/>
                <a:moveTo>
                  <a:pt x="232172" y="151135"/>
                </a:moveTo>
                <a:lnTo>
                  <a:pt x="204099" y="214313"/>
                </a:lnTo>
                <a:lnTo>
                  <a:pt x="260245" y="214313"/>
                </a:lnTo>
                <a:lnTo>
                  <a:pt x="232172" y="151135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6"/>
          <p:cNvSpPr/>
          <p:nvPr/>
        </p:nvSpPr>
        <p:spPr>
          <a:xfrm>
            <a:off x="1096327" y="223254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4840" y="2651522"/>
            <a:ext cx="480060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n.</a:t>
            </a:r>
            <a:r>
              <a:rPr lang="en-US" sz="225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新来者；新移民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98659" y="3353872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1" name="Text 9"/>
          <p:cNvSpPr/>
          <p:nvPr/>
        </p:nvSpPr>
        <p:spPr>
          <a:xfrm>
            <a:off x="1096327" y="3344466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4840" y="3763447"/>
            <a:ext cx="4657725" cy="962025"/>
          </a:xfrm>
          <a:custGeom>
            <a:avLst/>
            <a:gdLst/>
            <a:ahLst/>
            <a:cxnLst/>
            <a:rect l="l" t="t" r="r" b="b"/>
            <a:pathLst>
              <a:path w="4657725" h="962025">
                <a:moveTo>
                  <a:pt x="114298" y="0"/>
                </a:moveTo>
                <a:lnTo>
                  <a:pt x="4543427" y="0"/>
                </a:lnTo>
                <a:cubicBezTo>
                  <a:pt x="4606552" y="0"/>
                  <a:pt x="4657725" y="51173"/>
                  <a:pt x="4657725" y="114298"/>
                </a:cubicBezTo>
                <a:lnTo>
                  <a:pt x="4657725" y="847727"/>
                </a:lnTo>
                <a:cubicBezTo>
                  <a:pt x="4657725" y="910852"/>
                  <a:pt x="4606552" y="962025"/>
                  <a:pt x="4543427" y="962025"/>
                </a:cubicBezTo>
                <a:lnTo>
                  <a:pt x="114298" y="962025"/>
                </a:lnTo>
                <a:cubicBezTo>
                  <a:pt x="51173" y="962025"/>
                  <a:pt x="0" y="910852"/>
                  <a:pt x="0" y="8477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77240" y="3915847"/>
            <a:ext cx="44481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4E443B"/>
                </a:solidFill>
                <a:highlight>
                  <a:srgbClr val="D4A37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 </a:t>
            </a: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(新) + </a:t>
            </a:r>
            <a:r>
              <a:rPr lang="en-US" sz="1500" b="1" dirty="0">
                <a:solidFill>
                  <a:srgbClr val="4E443B"/>
                </a:solidFill>
                <a:highlight>
                  <a:srgbClr val="D4A37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Comer </a:t>
            </a: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(来的人)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7240" y="4301610"/>
            <a:ext cx="443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新来的人 → 新来者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80799" y="4958716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14313" y="285750"/>
                </a:moveTo>
                <a:lnTo>
                  <a:pt x="53578" y="285750"/>
                </a:lnTo>
                <a:cubicBezTo>
                  <a:pt x="23999" y="285750"/>
                  <a:pt x="0" y="261751"/>
                  <a:pt x="0" y="232172"/>
                </a:cubicBezTo>
                <a:lnTo>
                  <a:pt x="0" y="53578"/>
                </a:lnTo>
                <a:cubicBezTo>
                  <a:pt x="0" y="23999"/>
                  <a:pt x="23999" y="0"/>
                  <a:pt x="53578" y="0"/>
                </a:cubicBezTo>
                <a:lnTo>
                  <a:pt x="223242" y="0"/>
                </a:lnTo>
                <a:cubicBezTo>
                  <a:pt x="238032" y="0"/>
                  <a:pt x="250031" y="11999"/>
                  <a:pt x="250031" y="26789"/>
                </a:cubicBezTo>
                <a:lnTo>
                  <a:pt x="250031" y="187523"/>
                </a:lnTo>
                <a:cubicBezTo>
                  <a:pt x="250031" y="199188"/>
                  <a:pt x="242553" y="209122"/>
                  <a:pt x="232172" y="212806"/>
                </a:cubicBezTo>
                <a:lnTo>
                  <a:pt x="232172" y="250031"/>
                </a:lnTo>
                <a:cubicBezTo>
                  <a:pt x="242050" y="250031"/>
                  <a:pt x="250031" y="258012"/>
                  <a:pt x="250031" y="267891"/>
                </a:cubicBezTo>
                <a:cubicBezTo>
                  <a:pt x="250031" y="277769"/>
                  <a:pt x="242050" y="285750"/>
                  <a:pt x="232172" y="285750"/>
                </a:cubicBezTo>
                <a:lnTo>
                  <a:pt x="214313" y="285750"/>
                </a:lnTo>
                <a:close/>
                <a:moveTo>
                  <a:pt x="53578" y="214313"/>
                </a:moveTo>
                <a:cubicBezTo>
                  <a:pt x="43700" y="214313"/>
                  <a:pt x="35719" y="222293"/>
                  <a:pt x="35719" y="232172"/>
                </a:cubicBezTo>
                <a:cubicBezTo>
                  <a:pt x="35719" y="242050"/>
                  <a:pt x="43700" y="250031"/>
                  <a:pt x="53578" y="250031"/>
                </a:cubicBezTo>
                <a:lnTo>
                  <a:pt x="196453" y="250031"/>
                </a:lnTo>
                <a:lnTo>
                  <a:pt x="196453" y="214313"/>
                </a:lnTo>
                <a:lnTo>
                  <a:pt x="53578" y="214313"/>
                </a:lnTo>
                <a:close/>
                <a:moveTo>
                  <a:pt x="71438" y="84832"/>
                </a:moveTo>
                <a:cubicBezTo>
                  <a:pt x="71438" y="92255"/>
                  <a:pt x="77409" y="98227"/>
                  <a:pt x="84832" y="98227"/>
                </a:cubicBezTo>
                <a:lnTo>
                  <a:pt x="183059" y="98227"/>
                </a:lnTo>
                <a:cubicBezTo>
                  <a:pt x="190481" y="98227"/>
                  <a:pt x="196453" y="92255"/>
                  <a:pt x="196453" y="84832"/>
                </a:cubicBezTo>
                <a:cubicBezTo>
                  <a:pt x="196453" y="77409"/>
                  <a:pt x="190481" y="71438"/>
                  <a:pt x="183059" y="71438"/>
                </a:cubicBezTo>
                <a:lnTo>
                  <a:pt x="84832" y="71438"/>
                </a:lnTo>
                <a:cubicBezTo>
                  <a:pt x="77409" y="71438"/>
                  <a:pt x="71438" y="77409"/>
                  <a:pt x="71438" y="84832"/>
                </a:cubicBezTo>
                <a:close/>
                <a:moveTo>
                  <a:pt x="84832" y="125016"/>
                </a:moveTo>
                <a:cubicBezTo>
                  <a:pt x="77409" y="125016"/>
                  <a:pt x="71438" y="130987"/>
                  <a:pt x="71438" y="138410"/>
                </a:cubicBezTo>
                <a:cubicBezTo>
                  <a:pt x="71438" y="145833"/>
                  <a:pt x="77409" y="151805"/>
                  <a:pt x="84832" y="151805"/>
                </a:cubicBezTo>
                <a:lnTo>
                  <a:pt x="183059" y="151805"/>
                </a:lnTo>
                <a:cubicBezTo>
                  <a:pt x="190481" y="151805"/>
                  <a:pt x="196453" y="145833"/>
                  <a:pt x="196453" y="138410"/>
                </a:cubicBezTo>
                <a:cubicBezTo>
                  <a:pt x="196453" y="130987"/>
                  <a:pt x="190481" y="125016"/>
                  <a:pt x="183059" y="125016"/>
                </a:cubicBezTo>
                <a:lnTo>
                  <a:pt x="84832" y="125016"/>
                </a:ln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6" name="Text 14"/>
          <p:cNvSpPr/>
          <p:nvPr/>
        </p:nvSpPr>
        <p:spPr>
          <a:xfrm>
            <a:off x="1096327" y="494931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故事背景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3890" y="5368291"/>
            <a:ext cx="4638675" cy="1238250"/>
          </a:xfrm>
          <a:custGeom>
            <a:avLst/>
            <a:gdLst/>
            <a:ahLst/>
            <a:cxnLst/>
            <a:rect l="l" t="t" r="r" b="b"/>
            <a:pathLst>
              <a:path w="4638675" h="1238250">
                <a:moveTo>
                  <a:pt x="38100" y="0"/>
                </a:moveTo>
                <a:lnTo>
                  <a:pt x="4524372" y="0"/>
                </a:lnTo>
                <a:cubicBezTo>
                  <a:pt x="4587458" y="0"/>
                  <a:pt x="4638675" y="51217"/>
                  <a:pt x="4638675" y="114303"/>
                </a:cubicBezTo>
                <a:lnTo>
                  <a:pt x="4638675" y="1123947"/>
                </a:lnTo>
                <a:cubicBezTo>
                  <a:pt x="4638675" y="1187033"/>
                  <a:pt x="4587458" y="1238250"/>
                  <a:pt x="4524372" y="1238250"/>
                </a:cubicBezTo>
                <a:lnTo>
                  <a:pt x="38100" y="1238250"/>
                </a:lnTo>
                <a:cubicBezTo>
                  <a:pt x="17072" y="1238250"/>
                  <a:pt x="0" y="1221178"/>
                  <a:pt x="0" y="1200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43890" y="5368291"/>
            <a:ext cx="38100" cy="1238250"/>
          </a:xfrm>
          <a:custGeom>
            <a:avLst/>
            <a:gdLst/>
            <a:ahLst/>
            <a:cxnLst/>
            <a:rect l="l" t="t" r="r" b="b"/>
            <a:pathLst>
              <a:path w="38100" h="1238250">
                <a:moveTo>
                  <a:pt x="38100" y="0"/>
                </a:moveTo>
                <a:lnTo>
                  <a:pt x="38100" y="0"/>
                </a:lnTo>
                <a:lnTo>
                  <a:pt x="38100" y="1238250"/>
                </a:lnTo>
                <a:lnTo>
                  <a:pt x="38100" y="1238250"/>
                </a:lnTo>
                <a:cubicBezTo>
                  <a:pt x="17072" y="1238250"/>
                  <a:pt x="0" y="1221178"/>
                  <a:pt x="0" y="1200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9" name="Text 17"/>
          <p:cNvSpPr/>
          <p:nvPr/>
        </p:nvSpPr>
        <p:spPr>
          <a:xfrm>
            <a:off x="815340" y="5520691"/>
            <a:ext cx="4410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一个城里的 </a:t>
            </a:r>
            <a:r>
              <a:rPr lang="en-US" sz="1500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Newcomer</a:t>
            </a: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来到了乡下， 他提着行李箱，穿着笔挺的西装，站在泥泞的乡间小路上， 与周围的田园风光格格不入。</a:t>
            </a:r>
            <a:endParaRPr lang="en-US" sz="1600" dirty="0"/>
          </a:p>
        </p:txBody>
      </p:sp>
      <p:pic>
        <p:nvPicPr>
          <p:cNvPr id="20" name="Image 0" descr="https://kimi-web-img.moonshot.cn/img/cbx-prod.b-cdn.net/f1d9aea2ef1f8085978c4d9ac733e69be494a4db.jpg"/>
          <p:cNvPicPr>
            <a:picLocks noChangeAspect="1"/>
          </p:cNvPicPr>
          <p:nvPr/>
        </p:nvPicPr>
        <p:blipFill>
          <a:blip r:embed="rId3"/>
          <a:srcRect l="4311" r="4311"/>
          <a:stretch/>
        </p:blipFill>
        <p:spPr>
          <a:xfrm>
            <a:off x="5829300" y="381000"/>
            <a:ext cx="5981700" cy="6096000"/>
          </a:xfrm>
          <a:prstGeom prst="roundRect">
            <a:avLst>
              <a:gd name="adj" fmla="val 2548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c6dc2f2a4d9709a539987988d6190a0ed57dd10.jpg"/>
          <p:cNvPicPr>
            <a:picLocks noChangeAspect="1"/>
          </p:cNvPicPr>
          <p:nvPr/>
        </p:nvPicPr>
        <p:blipFill>
          <a:blip r:embed="rId3"/>
          <a:srcRect l="21133" r="21133"/>
          <a:stretch/>
        </p:blipFill>
        <p:spPr>
          <a:xfrm>
            <a:off x="329291" y="329291"/>
            <a:ext cx="6083652" cy="5268656"/>
          </a:xfrm>
          <a:prstGeom prst="roundRect">
            <a:avLst>
              <a:gd name="adj" fmla="val 250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6672259" y="329291"/>
            <a:ext cx="1753475" cy="271665"/>
          </a:xfrm>
          <a:custGeom>
            <a:avLst/>
            <a:gdLst/>
            <a:ahLst/>
            <a:cxnLst/>
            <a:rect l="l" t="t" r="r" b="b"/>
            <a:pathLst>
              <a:path w="1753475" h="271665">
                <a:moveTo>
                  <a:pt x="135833" y="0"/>
                </a:moveTo>
                <a:lnTo>
                  <a:pt x="1617642" y="0"/>
                </a:lnTo>
                <a:cubicBezTo>
                  <a:pt x="1692610" y="0"/>
                  <a:pt x="1753475" y="60865"/>
                  <a:pt x="1753475" y="135833"/>
                </a:cubicBezTo>
                <a:lnTo>
                  <a:pt x="1753475" y="135833"/>
                </a:lnTo>
                <a:cubicBezTo>
                  <a:pt x="1753475" y="210801"/>
                  <a:pt x="1692610" y="271665"/>
                  <a:pt x="1617642" y="271665"/>
                </a:cubicBezTo>
                <a:lnTo>
                  <a:pt x="135833" y="271665"/>
                </a:lnTo>
                <a:cubicBezTo>
                  <a:pt x="60865" y="271665"/>
                  <a:pt x="0" y="210801"/>
                  <a:pt x="0" y="135833"/>
                </a:cubicBezTo>
                <a:lnTo>
                  <a:pt x="0" y="135833"/>
                </a:lnTo>
                <a:cubicBezTo>
                  <a:pt x="0" y="60865"/>
                  <a:pt x="60865" y="0"/>
                  <a:pt x="135833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803976" y="395149"/>
            <a:ext cx="1559810" cy="144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1 · THE ARRIVAL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672259" y="698097"/>
            <a:ext cx="5433302" cy="493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889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Shepherd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72259" y="1257892"/>
            <a:ext cx="5285121" cy="2634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6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[ˈʃepərd]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678845" y="1725383"/>
            <a:ext cx="5174808" cy="4803326"/>
          </a:xfrm>
          <a:custGeom>
            <a:avLst/>
            <a:gdLst/>
            <a:ahLst/>
            <a:cxnLst/>
            <a:rect l="l" t="t" r="r" b="b"/>
            <a:pathLst>
              <a:path w="5174808" h="5569958">
                <a:moveTo>
                  <a:pt x="131699" y="0"/>
                </a:moveTo>
                <a:lnTo>
                  <a:pt x="5043109" y="0"/>
                </a:lnTo>
                <a:cubicBezTo>
                  <a:pt x="5115845" y="0"/>
                  <a:pt x="5174808" y="58964"/>
                  <a:pt x="5174808" y="131699"/>
                </a:cubicBezTo>
                <a:lnTo>
                  <a:pt x="5174808" y="5438259"/>
                </a:lnTo>
                <a:cubicBezTo>
                  <a:pt x="5174808" y="5510994"/>
                  <a:pt x="5115845" y="5569958"/>
                  <a:pt x="5043109" y="5569958"/>
                </a:cubicBezTo>
                <a:lnTo>
                  <a:pt x="131699" y="5569958"/>
                </a:lnTo>
                <a:cubicBezTo>
                  <a:pt x="58964" y="5569958"/>
                  <a:pt x="0" y="5510994"/>
                  <a:pt x="0" y="5438259"/>
                </a:cubicBezTo>
                <a:lnTo>
                  <a:pt x="0" y="131699"/>
                </a:lnTo>
                <a:cubicBezTo>
                  <a:pt x="0" y="59012"/>
                  <a:pt x="59012" y="0"/>
                  <a:pt x="13169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900499" y="1937672"/>
            <a:ext cx="277839" cy="246968"/>
          </a:xfrm>
          <a:custGeom>
            <a:avLst/>
            <a:gdLst/>
            <a:ahLst/>
            <a:cxnLst/>
            <a:rect l="l" t="t" r="r" b="b"/>
            <a:pathLst>
              <a:path w="277839" h="246968">
                <a:moveTo>
                  <a:pt x="77178" y="0"/>
                </a:moveTo>
                <a:cubicBezTo>
                  <a:pt x="85715" y="0"/>
                  <a:pt x="92613" y="6898"/>
                  <a:pt x="92613" y="15436"/>
                </a:cubicBezTo>
                <a:lnTo>
                  <a:pt x="92613" y="30871"/>
                </a:lnTo>
                <a:lnTo>
                  <a:pt x="154355" y="30871"/>
                </a:lnTo>
                <a:cubicBezTo>
                  <a:pt x="162893" y="30871"/>
                  <a:pt x="169791" y="37769"/>
                  <a:pt x="169791" y="46307"/>
                </a:cubicBezTo>
                <a:cubicBezTo>
                  <a:pt x="169791" y="54844"/>
                  <a:pt x="162893" y="61742"/>
                  <a:pt x="154355" y="61742"/>
                </a:cubicBezTo>
                <a:lnTo>
                  <a:pt x="149725" y="61742"/>
                </a:lnTo>
                <a:lnTo>
                  <a:pt x="145673" y="72885"/>
                </a:lnTo>
                <a:cubicBezTo>
                  <a:pt x="137762" y="94687"/>
                  <a:pt x="125848" y="114609"/>
                  <a:pt x="110846" y="131732"/>
                </a:cubicBezTo>
                <a:cubicBezTo>
                  <a:pt x="117696" y="135977"/>
                  <a:pt x="124835" y="139740"/>
                  <a:pt x="132263" y="143068"/>
                </a:cubicBezTo>
                <a:lnTo>
                  <a:pt x="156574" y="153873"/>
                </a:lnTo>
                <a:lnTo>
                  <a:pt x="186577" y="86342"/>
                </a:lnTo>
                <a:cubicBezTo>
                  <a:pt x="189037" y="80747"/>
                  <a:pt x="194584" y="77178"/>
                  <a:pt x="200662" y="77178"/>
                </a:cubicBezTo>
                <a:cubicBezTo>
                  <a:pt x="206739" y="77178"/>
                  <a:pt x="212287" y="80747"/>
                  <a:pt x="214747" y="86342"/>
                </a:cubicBezTo>
                <a:lnTo>
                  <a:pt x="276489" y="225262"/>
                </a:lnTo>
                <a:cubicBezTo>
                  <a:pt x="279962" y="233076"/>
                  <a:pt x="276440" y="242193"/>
                  <a:pt x="268674" y="245618"/>
                </a:cubicBezTo>
                <a:cubicBezTo>
                  <a:pt x="260908" y="249042"/>
                  <a:pt x="251744" y="245569"/>
                  <a:pt x="248319" y="237803"/>
                </a:cubicBezTo>
                <a:lnTo>
                  <a:pt x="238672" y="216097"/>
                </a:lnTo>
                <a:lnTo>
                  <a:pt x="162700" y="216097"/>
                </a:lnTo>
                <a:lnTo>
                  <a:pt x="153053" y="237803"/>
                </a:lnTo>
                <a:cubicBezTo>
                  <a:pt x="149580" y="245618"/>
                  <a:pt x="140463" y="249091"/>
                  <a:pt x="132697" y="245618"/>
                </a:cubicBezTo>
                <a:cubicBezTo>
                  <a:pt x="124931" y="242145"/>
                  <a:pt x="121410" y="233028"/>
                  <a:pt x="124883" y="225262"/>
                </a:cubicBezTo>
                <a:lnTo>
                  <a:pt x="144081" y="182091"/>
                </a:lnTo>
                <a:lnTo>
                  <a:pt x="119770" y="171286"/>
                </a:lnTo>
                <a:cubicBezTo>
                  <a:pt x="108676" y="166366"/>
                  <a:pt x="98064" y="160481"/>
                  <a:pt x="88031" y="153728"/>
                </a:cubicBezTo>
                <a:cubicBezTo>
                  <a:pt x="77756" y="162025"/>
                  <a:pt x="66517" y="169260"/>
                  <a:pt x="54507" y="175290"/>
                </a:cubicBezTo>
                <a:lnTo>
                  <a:pt x="37769" y="183586"/>
                </a:lnTo>
                <a:cubicBezTo>
                  <a:pt x="30147" y="187397"/>
                  <a:pt x="20886" y="184310"/>
                  <a:pt x="17076" y="176688"/>
                </a:cubicBezTo>
                <a:cubicBezTo>
                  <a:pt x="13265" y="169067"/>
                  <a:pt x="16352" y="159806"/>
                  <a:pt x="23973" y="155995"/>
                </a:cubicBezTo>
                <a:lnTo>
                  <a:pt x="40615" y="147650"/>
                </a:lnTo>
                <a:cubicBezTo>
                  <a:pt x="48477" y="143695"/>
                  <a:pt x="55954" y="139113"/>
                  <a:pt x="62996" y="134000"/>
                </a:cubicBezTo>
                <a:cubicBezTo>
                  <a:pt x="56340" y="127874"/>
                  <a:pt x="50069" y="121265"/>
                  <a:pt x="44232" y="114271"/>
                </a:cubicBezTo>
                <a:lnTo>
                  <a:pt x="39361" y="108386"/>
                </a:lnTo>
                <a:cubicBezTo>
                  <a:pt x="33910" y="101826"/>
                  <a:pt x="34778" y="92083"/>
                  <a:pt x="41338" y="86632"/>
                </a:cubicBezTo>
                <a:cubicBezTo>
                  <a:pt x="47898" y="81181"/>
                  <a:pt x="57642" y="82049"/>
                  <a:pt x="63093" y="88610"/>
                </a:cubicBezTo>
                <a:lnTo>
                  <a:pt x="68013" y="94494"/>
                </a:lnTo>
                <a:cubicBezTo>
                  <a:pt x="73560" y="101199"/>
                  <a:pt x="79638" y="107422"/>
                  <a:pt x="86053" y="113162"/>
                </a:cubicBezTo>
                <a:cubicBezTo>
                  <a:pt x="99318" y="98498"/>
                  <a:pt x="109785" y="81278"/>
                  <a:pt x="116683" y="62321"/>
                </a:cubicBezTo>
                <a:lnTo>
                  <a:pt x="116924" y="61742"/>
                </a:lnTo>
                <a:lnTo>
                  <a:pt x="15484" y="61742"/>
                </a:lnTo>
                <a:cubicBezTo>
                  <a:pt x="6898" y="61742"/>
                  <a:pt x="0" y="54844"/>
                  <a:pt x="0" y="46307"/>
                </a:cubicBezTo>
                <a:cubicBezTo>
                  <a:pt x="0" y="37769"/>
                  <a:pt x="6898" y="30871"/>
                  <a:pt x="15436" y="30871"/>
                </a:cubicBezTo>
                <a:lnTo>
                  <a:pt x="61742" y="30871"/>
                </a:lnTo>
                <a:lnTo>
                  <a:pt x="61742" y="15436"/>
                </a:lnTo>
                <a:cubicBezTo>
                  <a:pt x="61742" y="6898"/>
                  <a:pt x="68640" y="0"/>
                  <a:pt x="77178" y="0"/>
                </a:cubicBezTo>
                <a:close/>
                <a:moveTo>
                  <a:pt x="200662" y="130623"/>
                </a:moveTo>
                <a:lnTo>
                  <a:pt x="176399" y="185226"/>
                </a:lnTo>
                <a:lnTo>
                  <a:pt x="224924" y="185226"/>
                </a:lnTo>
                <a:lnTo>
                  <a:pt x="200662" y="130623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Text 6"/>
          <p:cNvSpPr/>
          <p:nvPr/>
        </p:nvSpPr>
        <p:spPr>
          <a:xfrm>
            <a:off x="7290503" y="1929542"/>
            <a:ext cx="889086" cy="2634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6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83006" y="2291660"/>
            <a:ext cx="4889972" cy="403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945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n.</a:t>
            </a:r>
            <a:r>
              <a:rPr lang="en-US" sz="1945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牧羊人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946806" y="2898688"/>
            <a:ext cx="185226" cy="246968"/>
          </a:xfrm>
          <a:custGeom>
            <a:avLst/>
            <a:gdLst/>
            <a:ahLst/>
            <a:cxnLst/>
            <a:rect l="l" t="t" r="r" b="b"/>
            <a:pathLst>
              <a:path w="185226" h="246968">
                <a:moveTo>
                  <a:pt x="141283" y="185226"/>
                </a:moveTo>
                <a:cubicBezTo>
                  <a:pt x="144804" y="174470"/>
                  <a:pt x="151847" y="164726"/>
                  <a:pt x="159806" y="156333"/>
                </a:cubicBezTo>
                <a:cubicBezTo>
                  <a:pt x="175579" y="139740"/>
                  <a:pt x="185226" y="117310"/>
                  <a:pt x="185226" y="92613"/>
                </a:cubicBezTo>
                <a:cubicBezTo>
                  <a:pt x="185226" y="41483"/>
                  <a:pt x="143743" y="0"/>
                  <a:pt x="92613" y="0"/>
                </a:cubicBezTo>
                <a:cubicBezTo>
                  <a:pt x="41483" y="0"/>
                  <a:pt x="0" y="41483"/>
                  <a:pt x="0" y="92613"/>
                </a:cubicBezTo>
                <a:cubicBezTo>
                  <a:pt x="0" y="117310"/>
                  <a:pt x="9647" y="139740"/>
                  <a:pt x="25420" y="156333"/>
                </a:cubicBezTo>
                <a:cubicBezTo>
                  <a:pt x="33379" y="164726"/>
                  <a:pt x="40470" y="174470"/>
                  <a:pt x="43943" y="185226"/>
                </a:cubicBezTo>
                <a:lnTo>
                  <a:pt x="141235" y="185226"/>
                </a:lnTo>
                <a:close/>
                <a:moveTo>
                  <a:pt x="138920" y="208379"/>
                </a:moveTo>
                <a:lnTo>
                  <a:pt x="46307" y="208379"/>
                </a:lnTo>
                <a:lnTo>
                  <a:pt x="46307" y="216097"/>
                </a:lnTo>
                <a:cubicBezTo>
                  <a:pt x="46307" y="237418"/>
                  <a:pt x="63575" y="254686"/>
                  <a:pt x="84895" y="254686"/>
                </a:cubicBezTo>
                <a:lnTo>
                  <a:pt x="100331" y="254686"/>
                </a:lnTo>
                <a:cubicBezTo>
                  <a:pt x="121651" y="254686"/>
                  <a:pt x="138920" y="237418"/>
                  <a:pt x="138920" y="216097"/>
                </a:cubicBezTo>
                <a:lnTo>
                  <a:pt x="138920" y="208379"/>
                </a:lnTo>
                <a:close/>
                <a:moveTo>
                  <a:pt x="88754" y="54024"/>
                </a:moveTo>
                <a:cubicBezTo>
                  <a:pt x="69556" y="54024"/>
                  <a:pt x="54024" y="69556"/>
                  <a:pt x="54024" y="88754"/>
                </a:cubicBezTo>
                <a:cubicBezTo>
                  <a:pt x="54024" y="95170"/>
                  <a:pt x="48863" y="100331"/>
                  <a:pt x="42448" y="100331"/>
                </a:cubicBezTo>
                <a:cubicBezTo>
                  <a:pt x="36032" y="100331"/>
                  <a:pt x="30871" y="95170"/>
                  <a:pt x="30871" y="88754"/>
                </a:cubicBezTo>
                <a:cubicBezTo>
                  <a:pt x="30871" y="56774"/>
                  <a:pt x="56774" y="30871"/>
                  <a:pt x="88754" y="30871"/>
                </a:cubicBezTo>
                <a:cubicBezTo>
                  <a:pt x="95170" y="30871"/>
                  <a:pt x="100331" y="36032"/>
                  <a:pt x="100331" y="42448"/>
                </a:cubicBezTo>
                <a:cubicBezTo>
                  <a:pt x="100331" y="48863"/>
                  <a:pt x="95170" y="54024"/>
                  <a:pt x="88754" y="54024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9"/>
          <p:cNvSpPr/>
          <p:nvPr/>
        </p:nvSpPr>
        <p:spPr>
          <a:xfrm>
            <a:off x="7290503" y="2890558"/>
            <a:ext cx="889086" cy="2634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6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83006" y="3252675"/>
            <a:ext cx="4766488" cy="831460"/>
          </a:xfrm>
          <a:custGeom>
            <a:avLst/>
            <a:gdLst/>
            <a:ahLst/>
            <a:cxnLst/>
            <a:rect l="l" t="t" r="r" b="b"/>
            <a:pathLst>
              <a:path w="4766488" h="831460">
                <a:moveTo>
                  <a:pt x="98786" y="0"/>
                </a:moveTo>
                <a:lnTo>
                  <a:pt x="4667702" y="0"/>
                </a:lnTo>
                <a:cubicBezTo>
                  <a:pt x="4722260" y="0"/>
                  <a:pt x="4766488" y="44228"/>
                  <a:pt x="4766488" y="98786"/>
                </a:cubicBezTo>
                <a:lnTo>
                  <a:pt x="4766488" y="732674"/>
                </a:lnTo>
                <a:cubicBezTo>
                  <a:pt x="4766488" y="787232"/>
                  <a:pt x="4722260" y="831460"/>
                  <a:pt x="4667702" y="831460"/>
                </a:cubicBezTo>
                <a:lnTo>
                  <a:pt x="98786" y="831460"/>
                </a:lnTo>
                <a:cubicBezTo>
                  <a:pt x="44228" y="831460"/>
                  <a:pt x="0" y="787232"/>
                  <a:pt x="0" y="732674"/>
                </a:cubicBezTo>
                <a:lnTo>
                  <a:pt x="0" y="98786"/>
                </a:lnTo>
                <a:cubicBezTo>
                  <a:pt x="0" y="44264"/>
                  <a:pt x="44264" y="0"/>
                  <a:pt x="98786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014722" y="3384392"/>
            <a:ext cx="4585377" cy="27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6" b="1" dirty="0">
                <a:solidFill>
                  <a:srgbClr val="4E443B"/>
                </a:solidFill>
                <a:highlight>
                  <a:srgbClr val="D4A37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Sheep </a:t>
            </a:r>
            <a:r>
              <a:rPr lang="en-US" sz="1296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(羊) + </a:t>
            </a:r>
            <a:r>
              <a:rPr lang="en-US" sz="1296" b="1" dirty="0">
                <a:solidFill>
                  <a:srgbClr val="4E443B"/>
                </a:solidFill>
                <a:highlight>
                  <a:srgbClr val="D4A37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Herd </a:t>
            </a:r>
            <a:r>
              <a:rPr lang="en-US" sz="1296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(兽群)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014722" y="3717799"/>
            <a:ext cx="4577145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照看羊群的人 → 牧羊人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15935" y="4285723"/>
            <a:ext cx="246968" cy="246968"/>
          </a:xfrm>
          <a:custGeom>
            <a:avLst/>
            <a:gdLst/>
            <a:ahLst/>
            <a:cxnLst/>
            <a:rect l="l" t="t" r="r" b="b"/>
            <a:pathLst>
              <a:path w="246968" h="246968">
                <a:moveTo>
                  <a:pt x="113113" y="44811"/>
                </a:moveTo>
                <a:cubicBezTo>
                  <a:pt x="120011" y="65504"/>
                  <a:pt x="112969" y="86391"/>
                  <a:pt x="97388" y="91504"/>
                </a:cubicBezTo>
                <a:cubicBezTo>
                  <a:pt x="81808" y="96617"/>
                  <a:pt x="63575" y="83979"/>
                  <a:pt x="56677" y="63286"/>
                </a:cubicBezTo>
                <a:cubicBezTo>
                  <a:pt x="49780" y="42592"/>
                  <a:pt x="56822" y="21706"/>
                  <a:pt x="72402" y="16593"/>
                </a:cubicBezTo>
                <a:cubicBezTo>
                  <a:pt x="87982" y="11480"/>
                  <a:pt x="106216" y="24118"/>
                  <a:pt x="113113" y="44811"/>
                </a:cubicBezTo>
                <a:close/>
                <a:moveTo>
                  <a:pt x="48429" y="95797"/>
                </a:moveTo>
                <a:cubicBezTo>
                  <a:pt x="57546" y="111425"/>
                  <a:pt x="55327" y="129610"/>
                  <a:pt x="43509" y="136363"/>
                </a:cubicBezTo>
                <a:cubicBezTo>
                  <a:pt x="31691" y="143116"/>
                  <a:pt x="14712" y="135929"/>
                  <a:pt x="5644" y="120301"/>
                </a:cubicBezTo>
                <a:cubicBezTo>
                  <a:pt x="-3425" y="104672"/>
                  <a:pt x="-1254" y="86487"/>
                  <a:pt x="10564" y="79734"/>
                </a:cubicBezTo>
                <a:cubicBezTo>
                  <a:pt x="22381" y="72981"/>
                  <a:pt x="39361" y="80168"/>
                  <a:pt x="48429" y="95797"/>
                </a:cubicBezTo>
                <a:close/>
                <a:moveTo>
                  <a:pt x="33379" y="193523"/>
                </a:moveTo>
                <a:cubicBezTo>
                  <a:pt x="58655" y="125365"/>
                  <a:pt x="103563" y="108049"/>
                  <a:pt x="123484" y="108049"/>
                </a:cubicBezTo>
                <a:cubicBezTo>
                  <a:pt x="143406" y="108049"/>
                  <a:pt x="188313" y="125365"/>
                  <a:pt x="213589" y="193523"/>
                </a:cubicBezTo>
                <a:cubicBezTo>
                  <a:pt x="215325" y="198202"/>
                  <a:pt x="216097" y="203218"/>
                  <a:pt x="216097" y="208235"/>
                </a:cubicBezTo>
                <a:lnTo>
                  <a:pt x="216097" y="209007"/>
                </a:lnTo>
                <a:cubicBezTo>
                  <a:pt x="216097" y="221451"/>
                  <a:pt x="206016" y="231533"/>
                  <a:pt x="193571" y="231533"/>
                </a:cubicBezTo>
                <a:cubicBezTo>
                  <a:pt x="188024" y="231533"/>
                  <a:pt x="182525" y="230857"/>
                  <a:pt x="177171" y="229507"/>
                </a:cubicBezTo>
                <a:lnTo>
                  <a:pt x="134723" y="218895"/>
                </a:lnTo>
                <a:cubicBezTo>
                  <a:pt x="127343" y="217062"/>
                  <a:pt x="119625" y="217062"/>
                  <a:pt x="112245" y="218895"/>
                </a:cubicBezTo>
                <a:lnTo>
                  <a:pt x="69797" y="229507"/>
                </a:lnTo>
                <a:cubicBezTo>
                  <a:pt x="64443" y="230857"/>
                  <a:pt x="58944" y="231533"/>
                  <a:pt x="53397" y="231533"/>
                </a:cubicBezTo>
                <a:cubicBezTo>
                  <a:pt x="40952" y="231533"/>
                  <a:pt x="30871" y="221451"/>
                  <a:pt x="30871" y="209007"/>
                </a:cubicBezTo>
                <a:lnTo>
                  <a:pt x="30871" y="208235"/>
                </a:lnTo>
                <a:cubicBezTo>
                  <a:pt x="30871" y="203218"/>
                  <a:pt x="31643" y="198202"/>
                  <a:pt x="33379" y="193523"/>
                </a:cubicBezTo>
                <a:close/>
                <a:moveTo>
                  <a:pt x="203459" y="136363"/>
                </a:moveTo>
                <a:cubicBezTo>
                  <a:pt x="191642" y="129610"/>
                  <a:pt x="189423" y="111425"/>
                  <a:pt x="198539" y="95797"/>
                </a:cubicBezTo>
                <a:cubicBezTo>
                  <a:pt x="207656" y="80168"/>
                  <a:pt x="224587" y="72981"/>
                  <a:pt x="236405" y="79734"/>
                </a:cubicBezTo>
                <a:cubicBezTo>
                  <a:pt x="248222" y="86487"/>
                  <a:pt x="250441" y="104672"/>
                  <a:pt x="241325" y="120301"/>
                </a:cubicBezTo>
                <a:cubicBezTo>
                  <a:pt x="232208" y="135929"/>
                  <a:pt x="215277" y="143116"/>
                  <a:pt x="203459" y="136363"/>
                </a:cubicBezTo>
                <a:close/>
                <a:moveTo>
                  <a:pt x="149580" y="91504"/>
                </a:moveTo>
                <a:cubicBezTo>
                  <a:pt x="134000" y="86391"/>
                  <a:pt x="126957" y="65504"/>
                  <a:pt x="133855" y="44811"/>
                </a:cubicBezTo>
                <a:cubicBezTo>
                  <a:pt x="140753" y="24118"/>
                  <a:pt x="158986" y="11480"/>
                  <a:pt x="174566" y="16593"/>
                </a:cubicBezTo>
                <a:cubicBezTo>
                  <a:pt x="190146" y="21706"/>
                  <a:pt x="197189" y="42592"/>
                  <a:pt x="190291" y="63286"/>
                </a:cubicBezTo>
                <a:cubicBezTo>
                  <a:pt x="183393" y="83979"/>
                  <a:pt x="165160" y="96617"/>
                  <a:pt x="149580" y="91504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7" name="Text 14"/>
          <p:cNvSpPr/>
          <p:nvPr/>
        </p:nvSpPr>
        <p:spPr>
          <a:xfrm>
            <a:off x="7290503" y="4277594"/>
            <a:ext cx="889086" cy="2634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6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趣味联想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899470" y="4639711"/>
            <a:ext cx="4750023" cy="798531"/>
          </a:xfrm>
          <a:custGeom>
            <a:avLst/>
            <a:gdLst/>
            <a:ahLst/>
            <a:cxnLst/>
            <a:rect l="l" t="t" r="r" b="b"/>
            <a:pathLst>
              <a:path w="4750023" h="798531">
                <a:moveTo>
                  <a:pt x="32929" y="0"/>
                </a:moveTo>
                <a:lnTo>
                  <a:pt x="4651237" y="0"/>
                </a:lnTo>
                <a:cubicBezTo>
                  <a:pt x="4705795" y="0"/>
                  <a:pt x="4750023" y="44228"/>
                  <a:pt x="4750023" y="98786"/>
                </a:cubicBezTo>
                <a:lnTo>
                  <a:pt x="4750023" y="699744"/>
                </a:lnTo>
                <a:cubicBezTo>
                  <a:pt x="4750023" y="754303"/>
                  <a:pt x="4705795" y="798531"/>
                  <a:pt x="4651237" y="798531"/>
                </a:cubicBezTo>
                <a:lnTo>
                  <a:pt x="32929" y="798531"/>
                </a:lnTo>
                <a:cubicBezTo>
                  <a:pt x="14743" y="798531"/>
                  <a:pt x="0" y="783788"/>
                  <a:pt x="0" y="765602"/>
                </a:cubicBezTo>
                <a:lnTo>
                  <a:pt x="0" y="32929"/>
                </a:lnTo>
                <a:cubicBezTo>
                  <a:pt x="0" y="14755"/>
                  <a:pt x="14755" y="0"/>
                  <a:pt x="32929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899470" y="4639711"/>
            <a:ext cx="32929" cy="798531"/>
          </a:xfrm>
          <a:custGeom>
            <a:avLst/>
            <a:gdLst/>
            <a:ahLst/>
            <a:cxnLst/>
            <a:rect l="l" t="t" r="r" b="b"/>
            <a:pathLst>
              <a:path w="32929" h="798531">
                <a:moveTo>
                  <a:pt x="32929" y="0"/>
                </a:moveTo>
                <a:lnTo>
                  <a:pt x="32929" y="0"/>
                </a:lnTo>
                <a:lnTo>
                  <a:pt x="32929" y="798531"/>
                </a:lnTo>
                <a:lnTo>
                  <a:pt x="32929" y="798531"/>
                </a:lnTo>
                <a:cubicBezTo>
                  <a:pt x="14743" y="798531"/>
                  <a:pt x="0" y="783788"/>
                  <a:pt x="0" y="765602"/>
                </a:cubicBezTo>
                <a:lnTo>
                  <a:pt x="0" y="32929"/>
                </a:lnTo>
                <a:cubicBezTo>
                  <a:pt x="0" y="14755"/>
                  <a:pt x="14755" y="0"/>
                  <a:pt x="32929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20" name="Text 17"/>
          <p:cNvSpPr/>
          <p:nvPr/>
        </p:nvSpPr>
        <p:spPr>
          <a:xfrm>
            <a:off x="7047651" y="4771428"/>
            <a:ext cx="4552448" cy="5350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6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还记得 </a:t>
            </a:r>
            <a:r>
              <a:rPr lang="en-US" sz="1296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German Shepherd</a:t>
            </a:r>
            <a:r>
              <a:rPr lang="en-US" sz="1296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吗？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296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德国牧羊犬 —— 这种忠诚的狗狗就是以牧羊人命名的！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883006" y="5635817"/>
            <a:ext cx="4766488" cy="749137"/>
          </a:xfrm>
          <a:custGeom>
            <a:avLst/>
            <a:gdLst/>
            <a:ahLst/>
            <a:cxnLst/>
            <a:rect l="l" t="t" r="r" b="b"/>
            <a:pathLst>
              <a:path w="4766488" h="749137">
                <a:moveTo>
                  <a:pt x="98789" y="0"/>
                </a:moveTo>
                <a:lnTo>
                  <a:pt x="4667699" y="0"/>
                </a:lnTo>
                <a:cubicBezTo>
                  <a:pt x="4722258" y="0"/>
                  <a:pt x="4766488" y="44229"/>
                  <a:pt x="4766488" y="98789"/>
                </a:cubicBezTo>
                <a:lnTo>
                  <a:pt x="4766488" y="650348"/>
                </a:lnTo>
                <a:cubicBezTo>
                  <a:pt x="4766488" y="704908"/>
                  <a:pt x="4722258" y="749137"/>
                  <a:pt x="4667699" y="749137"/>
                </a:cubicBezTo>
                <a:lnTo>
                  <a:pt x="98789" y="749137"/>
                </a:lnTo>
                <a:cubicBezTo>
                  <a:pt x="44229" y="749137"/>
                  <a:pt x="0" y="704908"/>
                  <a:pt x="0" y="650348"/>
                </a:cubicBezTo>
                <a:lnTo>
                  <a:pt x="0" y="98789"/>
                </a:lnTo>
                <a:cubicBezTo>
                  <a:pt x="0" y="44266"/>
                  <a:pt x="44266" y="0"/>
                  <a:pt x="98789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7044564" y="5787290"/>
            <a:ext cx="129658" cy="148181"/>
          </a:xfrm>
          <a:custGeom>
            <a:avLst/>
            <a:gdLst/>
            <a:ahLst/>
            <a:cxnLst/>
            <a:rect l="l" t="t" r="r" b="b"/>
            <a:pathLst>
              <a:path w="129658" h="148181">
                <a:moveTo>
                  <a:pt x="0" y="62514"/>
                </a:moveTo>
                <a:cubicBezTo>
                  <a:pt x="0" y="43326"/>
                  <a:pt x="15542" y="27784"/>
                  <a:pt x="34730" y="27784"/>
                </a:cubicBezTo>
                <a:lnTo>
                  <a:pt x="37045" y="27784"/>
                </a:lnTo>
                <a:cubicBezTo>
                  <a:pt x="42168" y="27784"/>
                  <a:pt x="46307" y="31923"/>
                  <a:pt x="46307" y="37045"/>
                </a:cubicBezTo>
                <a:cubicBezTo>
                  <a:pt x="46307" y="42168"/>
                  <a:pt x="42168" y="46307"/>
                  <a:pt x="37045" y="46307"/>
                </a:cubicBezTo>
                <a:lnTo>
                  <a:pt x="34730" y="46307"/>
                </a:lnTo>
                <a:cubicBezTo>
                  <a:pt x="25787" y="46307"/>
                  <a:pt x="18523" y="53571"/>
                  <a:pt x="18523" y="62514"/>
                </a:cubicBezTo>
                <a:lnTo>
                  <a:pt x="18523" y="64829"/>
                </a:lnTo>
                <a:lnTo>
                  <a:pt x="37045" y="64829"/>
                </a:lnTo>
                <a:cubicBezTo>
                  <a:pt x="47262" y="64829"/>
                  <a:pt x="55568" y="73135"/>
                  <a:pt x="55568" y="83352"/>
                </a:cubicBezTo>
                <a:lnTo>
                  <a:pt x="55568" y="101874"/>
                </a:lnTo>
                <a:cubicBezTo>
                  <a:pt x="55568" y="112091"/>
                  <a:pt x="47262" y="120397"/>
                  <a:pt x="37045" y="120397"/>
                </a:cubicBezTo>
                <a:lnTo>
                  <a:pt x="18523" y="120397"/>
                </a:lnTo>
                <a:cubicBezTo>
                  <a:pt x="8306" y="120397"/>
                  <a:pt x="0" y="112091"/>
                  <a:pt x="0" y="101874"/>
                </a:cubicBezTo>
                <a:lnTo>
                  <a:pt x="0" y="62514"/>
                </a:lnTo>
                <a:close/>
                <a:moveTo>
                  <a:pt x="74090" y="62514"/>
                </a:moveTo>
                <a:cubicBezTo>
                  <a:pt x="74090" y="43326"/>
                  <a:pt x="89632" y="27784"/>
                  <a:pt x="108820" y="27784"/>
                </a:cubicBezTo>
                <a:lnTo>
                  <a:pt x="111136" y="27784"/>
                </a:lnTo>
                <a:cubicBezTo>
                  <a:pt x="116258" y="27784"/>
                  <a:pt x="120397" y="31923"/>
                  <a:pt x="120397" y="37045"/>
                </a:cubicBezTo>
                <a:cubicBezTo>
                  <a:pt x="120397" y="42168"/>
                  <a:pt x="116258" y="46307"/>
                  <a:pt x="111136" y="46307"/>
                </a:cubicBezTo>
                <a:lnTo>
                  <a:pt x="108820" y="46307"/>
                </a:lnTo>
                <a:cubicBezTo>
                  <a:pt x="99877" y="46307"/>
                  <a:pt x="92613" y="53571"/>
                  <a:pt x="92613" y="62514"/>
                </a:cubicBezTo>
                <a:lnTo>
                  <a:pt x="92613" y="64829"/>
                </a:lnTo>
                <a:lnTo>
                  <a:pt x="111136" y="64829"/>
                </a:lnTo>
                <a:cubicBezTo>
                  <a:pt x="121352" y="64829"/>
                  <a:pt x="129658" y="73135"/>
                  <a:pt x="129658" y="83352"/>
                </a:cubicBezTo>
                <a:lnTo>
                  <a:pt x="129658" y="101874"/>
                </a:lnTo>
                <a:cubicBezTo>
                  <a:pt x="129658" y="112091"/>
                  <a:pt x="121352" y="120397"/>
                  <a:pt x="111136" y="120397"/>
                </a:cubicBezTo>
                <a:lnTo>
                  <a:pt x="92613" y="120397"/>
                </a:lnTo>
                <a:cubicBezTo>
                  <a:pt x="82397" y="120397"/>
                  <a:pt x="74090" y="112091"/>
                  <a:pt x="74090" y="101874"/>
                </a:cubicBezTo>
                <a:lnTo>
                  <a:pt x="74090" y="62514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3" name="Text 20"/>
          <p:cNvSpPr/>
          <p:nvPr/>
        </p:nvSpPr>
        <p:spPr>
          <a:xfrm>
            <a:off x="7246755" y="5767533"/>
            <a:ext cx="4345113" cy="4857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 Shepherd 手持木杖，眼神温和而坚定， 他是这片山谷的守护者。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325" y="381000"/>
            <a:ext cx="2028825" cy="314325"/>
          </a:xfrm>
          <a:custGeom>
            <a:avLst/>
            <a:gdLst/>
            <a:ahLst/>
            <a:cxnLst/>
            <a:rect l="l" t="t" r="r" b="b"/>
            <a:pathLst>
              <a:path w="2028825" h="314325">
                <a:moveTo>
                  <a:pt x="157163" y="0"/>
                </a:moveTo>
                <a:lnTo>
                  <a:pt x="1871663" y="0"/>
                </a:lnTo>
                <a:cubicBezTo>
                  <a:pt x="1958403" y="0"/>
                  <a:pt x="2028825" y="70422"/>
                  <a:pt x="2028825" y="157163"/>
                </a:cubicBezTo>
                <a:lnTo>
                  <a:pt x="2028825" y="157163"/>
                </a:lnTo>
                <a:cubicBezTo>
                  <a:pt x="2028825" y="243903"/>
                  <a:pt x="1958403" y="314325"/>
                  <a:pt x="1871663" y="314325"/>
                </a:cubicBezTo>
                <a:lnTo>
                  <a:pt x="157163" y="314325"/>
                </a:lnTo>
                <a:cubicBezTo>
                  <a:pt x="70422" y="314325"/>
                  <a:pt x="0" y="243903"/>
                  <a:pt x="0" y="157163"/>
                </a:cubicBezTo>
                <a:lnTo>
                  <a:pt x="0" y="157163"/>
                </a:lnTo>
                <a:cubicBezTo>
                  <a:pt x="0" y="70422"/>
                  <a:pt x="70422" y="0"/>
                  <a:pt x="157162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193625" y="457200"/>
            <a:ext cx="1804749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1 · THE ARRIVAL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38125" y="80772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Wheat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23850" y="145542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[wiːt]</a:t>
            </a:r>
            <a:endParaRPr lang="en-US" sz="1600" dirty="0"/>
          </a:p>
        </p:txBody>
      </p:sp>
      <p:pic>
        <p:nvPicPr>
          <p:cNvPr id="6" name="Image 0" descr="https://kimi-web-img.moonshot.cn/img/img.freepik.com/f45f829c9cde395534502d1c403ea76afd157f52.jpg"/>
          <p:cNvPicPr>
            <a:picLocks noChangeAspect="1"/>
          </p:cNvPicPr>
          <p:nvPr/>
        </p:nvPicPr>
        <p:blipFill>
          <a:blip r:embed="rId3"/>
          <a:srcRect l="12919" r="12919"/>
          <a:stretch/>
        </p:blipFill>
        <p:spPr>
          <a:xfrm>
            <a:off x="381000" y="1988700"/>
            <a:ext cx="6286500" cy="4752975"/>
          </a:xfrm>
          <a:prstGeom prst="roundRect">
            <a:avLst>
              <a:gd name="adj" fmla="val 3206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6903720" y="1996320"/>
            <a:ext cx="4901565" cy="1396365"/>
          </a:xfrm>
          <a:custGeom>
            <a:avLst/>
            <a:gdLst/>
            <a:ahLst/>
            <a:cxnLst/>
            <a:rect l="l" t="t" r="r" b="b"/>
            <a:pathLst>
              <a:path w="4901565" h="1396365">
                <a:moveTo>
                  <a:pt x="152399" y="0"/>
                </a:moveTo>
                <a:lnTo>
                  <a:pt x="4749166" y="0"/>
                </a:lnTo>
                <a:cubicBezTo>
                  <a:pt x="4833334" y="0"/>
                  <a:pt x="4901565" y="68231"/>
                  <a:pt x="4901565" y="152399"/>
                </a:cubicBezTo>
                <a:lnTo>
                  <a:pt x="4901565" y="1243966"/>
                </a:lnTo>
                <a:cubicBezTo>
                  <a:pt x="4901565" y="1328134"/>
                  <a:pt x="4833334" y="1396365"/>
                  <a:pt x="4749166" y="1396365"/>
                </a:cubicBezTo>
                <a:lnTo>
                  <a:pt x="152399" y="1396365"/>
                </a:lnTo>
                <a:cubicBezTo>
                  <a:pt x="68288" y="1396365"/>
                  <a:pt x="0" y="1328077"/>
                  <a:pt x="0" y="124396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160181" y="224194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89297" y="0"/>
                </a:moveTo>
                <a:cubicBezTo>
                  <a:pt x="99175" y="0"/>
                  <a:pt x="107156" y="7981"/>
                  <a:pt x="107156" y="17859"/>
                </a:cubicBezTo>
                <a:lnTo>
                  <a:pt x="107156" y="35719"/>
                </a:lnTo>
                <a:lnTo>
                  <a:pt x="178594" y="35719"/>
                </a:lnTo>
                <a:cubicBezTo>
                  <a:pt x="188472" y="35719"/>
                  <a:pt x="196453" y="43700"/>
                  <a:pt x="196453" y="53578"/>
                </a:cubicBezTo>
                <a:cubicBezTo>
                  <a:pt x="196453" y="63457"/>
                  <a:pt x="188472" y="71438"/>
                  <a:pt x="178594" y="71438"/>
                </a:cubicBezTo>
                <a:lnTo>
                  <a:pt x="173236" y="71438"/>
                </a:lnTo>
                <a:lnTo>
                  <a:pt x="168548" y="84330"/>
                </a:lnTo>
                <a:cubicBezTo>
                  <a:pt x="159395" y="109556"/>
                  <a:pt x="145610" y="132606"/>
                  <a:pt x="128253" y="152419"/>
                </a:cubicBezTo>
                <a:cubicBezTo>
                  <a:pt x="136178" y="157330"/>
                  <a:pt x="144438" y="161683"/>
                  <a:pt x="153033" y="165534"/>
                </a:cubicBezTo>
                <a:lnTo>
                  <a:pt x="181161" y="178036"/>
                </a:lnTo>
                <a:lnTo>
                  <a:pt x="215875" y="99901"/>
                </a:lnTo>
                <a:cubicBezTo>
                  <a:pt x="218722" y="93427"/>
                  <a:pt x="225140" y="89297"/>
                  <a:pt x="232172" y="89297"/>
                </a:cubicBezTo>
                <a:cubicBezTo>
                  <a:pt x="239204" y="89297"/>
                  <a:pt x="245622" y="93427"/>
                  <a:pt x="248469" y="99901"/>
                </a:cubicBezTo>
                <a:lnTo>
                  <a:pt x="319906" y="260635"/>
                </a:lnTo>
                <a:cubicBezTo>
                  <a:pt x="323924" y="269677"/>
                  <a:pt x="319850" y="280225"/>
                  <a:pt x="310865" y="284187"/>
                </a:cubicBezTo>
                <a:cubicBezTo>
                  <a:pt x="301879" y="288150"/>
                  <a:pt x="291275" y="284131"/>
                  <a:pt x="287313" y="275146"/>
                </a:cubicBezTo>
                <a:lnTo>
                  <a:pt x="276151" y="250031"/>
                </a:lnTo>
                <a:lnTo>
                  <a:pt x="188249" y="250031"/>
                </a:lnTo>
                <a:lnTo>
                  <a:pt x="177087" y="275146"/>
                </a:lnTo>
                <a:cubicBezTo>
                  <a:pt x="173069" y="284187"/>
                  <a:pt x="162520" y="288206"/>
                  <a:pt x="153535" y="284187"/>
                </a:cubicBezTo>
                <a:cubicBezTo>
                  <a:pt x="144549" y="280169"/>
                  <a:pt x="140475" y="269621"/>
                  <a:pt x="144494" y="260635"/>
                </a:cubicBezTo>
                <a:lnTo>
                  <a:pt x="166706" y="210685"/>
                </a:lnTo>
                <a:lnTo>
                  <a:pt x="138578" y="198183"/>
                </a:lnTo>
                <a:cubicBezTo>
                  <a:pt x="125741" y="192491"/>
                  <a:pt x="113463" y="185682"/>
                  <a:pt x="101854" y="177868"/>
                </a:cubicBezTo>
                <a:cubicBezTo>
                  <a:pt x="89967" y="187468"/>
                  <a:pt x="76963" y="195839"/>
                  <a:pt x="63066" y="202816"/>
                </a:cubicBezTo>
                <a:lnTo>
                  <a:pt x="43700" y="212415"/>
                </a:lnTo>
                <a:cubicBezTo>
                  <a:pt x="34882" y="216824"/>
                  <a:pt x="24166" y="213252"/>
                  <a:pt x="19757" y="204434"/>
                </a:cubicBezTo>
                <a:cubicBezTo>
                  <a:pt x="15348" y="195616"/>
                  <a:pt x="18920" y="184900"/>
                  <a:pt x="27738" y="180491"/>
                </a:cubicBezTo>
                <a:lnTo>
                  <a:pt x="46992" y="170836"/>
                </a:lnTo>
                <a:cubicBezTo>
                  <a:pt x="56090" y="166260"/>
                  <a:pt x="64740" y="160958"/>
                  <a:pt x="72889" y="155042"/>
                </a:cubicBezTo>
                <a:cubicBezTo>
                  <a:pt x="65187" y="147954"/>
                  <a:pt x="57931" y="140308"/>
                  <a:pt x="51178" y="132215"/>
                </a:cubicBezTo>
                <a:lnTo>
                  <a:pt x="45541" y="125406"/>
                </a:lnTo>
                <a:cubicBezTo>
                  <a:pt x="39235" y="117816"/>
                  <a:pt x="40239" y="106542"/>
                  <a:pt x="47830" y="100236"/>
                </a:cubicBezTo>
                <a:cubicBezTo>
                  <a:pt x="55420" y="93929"/>
                  <a:pt x="66694" y="94934"/>
                  <a:pt x="73000" y="102524"/>
                </a:cubicBezTo>
                <a:lnTo>
                  <a:pt x="78693" y="109333"/>
                </a:lnTo>
                <a:cubicBezTo>
                  <a:pt x="85111" y="117091"/>
                  <a:pt x="92143" y="124290"/>
                  <a:pt x="99566" y="130932"/>
                </a:cubicBezTo>
                <a:cubicBezTo>
                  <a:pt x="114914" y="113965"/>
                  <a:pt x="127025" y="94041"/>
                  <a:pt x="135006" y="72107"/>
                </a:cubicBezTo>
                <a:lnTo>
                  <a:pt x="135285" y="71437"/>
                </a:lnTo>
                <a:lnTo>
                  <a:pt x="17915" y="71437"/>
                </a:lnTo>
                <a:cubicBezTo>
                  <a:pt x="7981" y="71438"/>
                  <a:pt x="0" y="63457"/>
                  <a:pt x="0" y="53578"/>
                </a:cubicBezTo>
                <a:cubicBezTo>
                  <a:pt x="0" y="43700"/>
                  <a:pt x="7981" y="35719"/>
                  <a:pt x="17859" y="35719"/>
                </a:cubicBezTo>
                <a:lnTo>
                  <a:pt x="71438" y="35719"/>
                </a:lnTo>
                <a:lnTo>
                  <a:pt x="71438" y="17859"/>
                </a:lnTo>
                <a:cubicBezTo>
                  <a:pt x="71438" y="7981"/>
                  <a:pt x="79418" y="0"/>
                  <a:pt x="89297" y="0"/>
                </a:cubicBezTo>
                <a:close/>
                <a:moveTo>
                  <a:pt x="232172" y="151135"/>
                </a:moveTo>
                <a:lnTo>
                  <a:pt x="204099" y="214313"/>
                </a:lnTo>
                <a:lnTo>
                  <a:pt x="260245" y="214313"/>
                </a:lnTo>
                <a:lnTo>
                  <a:pt x="232172" y="151135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Text 6"/>
          <p:cNvSpPr/>
          <p:nvPr/>
        </p:nvSpPr>
        <p:spPr>
          <a:xfrm>
            <a:off x="7611428" y="223254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39940" y="2689620"/>
            <a:ext cx="457200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n.</a:t>
            </a:r>
            <a:r>
              <a:rPr lang="en-US" sz="225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小麦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903720" y="3595924"/>
            <a:ext cx="4901565" cy="1948815"/>
          </a:xfrm>
          <a:custGeom>
            <a:avLst/>
            <a:gdLst/>
            <a:ahLst/>
            <a:cxnLst/>
            <a:rect l="l" t="t" r="r" b="b"/>
            <a:pathLst>
              <a:path w="4901565" h="1948815">
                <a:moveTo>
                  <a:pt x="152397" y="0"/>
                </a:moveTo>
                <a:lnTo>
                  <a:pt x="4749168" y="0"/>
                </a:lnTo>
                <a:cubicBezTo>
                  <a:pt x="4833334" y="0"/>
                  <a:pt x="4901565" y="68231"/>
                  <a:pt x="4901565" y="152397"/>
                </a:cubicBezTo>
                <a:lnTo>
                  <a:pt x="4901565" y="1796418"/>
                </a:lnTo>
                <a:cubicBezTo>
                  <a:pt x="4901565" y="1880584"/>
                  <a:pt x="4833334" y="1948815"/>
                  <a:pt x="4749168" y="1948815"/>
                </a:cubicBezTo>
                <a:lnTo>
                  <a:pt x="152397" y="1948815"/>
                </a:lnTo>
                <a:cubicBezTo>
                  <a:pt x="68231" y="1948815"/>
                  <a:pt x="0" y="1880584"/>
                  <a:pt x="0" y="1796418"/>
                </a:cubicBezTo>
                <a:lnTo>
                  <a:pt x="0" y="152397"/>
                </a:lnTo>
                <a:cubicBezTo>
                  <a:pt x="0" y="68231"/>
                  <a:pt x="68231" y="0"/>
                  <a:pt x="15239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213759" y="3841549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3" name="Text 10"/>
          <p:cNvSpPr/>
          <p:nvPr/>
        </p:nvSpPr>
        <p:spPr>
          <a:xfrm>
            <a:off x="7611428" y="383214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139940" y="4289224"/>
            <a:ext cx="4429125" cy="1019175"/>
          </a:xfrm>
          <a:custGeom>
            <a:avLst/>
            <a:gdLst/>
            <a:ahLst/>
            <a:cxnLst/>
            <a:rect l="l" t="t" r="r" b="b"/>
            <a:pathLst>
              <a:path w="4429125" h="1019175">
                <a:moveTo>
                  <a:pt x="114300" y="0"/>
                </a:moveTo>
                <a:lnTo>
                  <a:pt x="4314825" y="0"/>
                </a:lnTo>
                <a:cubicBezTo>
                  <a:pt x="4377951" y="0"/>
                  <a:pt x="4429125" y="51174"/>
                  <a:pt x="4429125" y="114300"/>
                </a:cubicBezTo>
                <a:lnTo>
                  <a:pt x="4429125" y="904875"/>
                </a:lnTo>
                <a:cubicBezTo>
                  <a:pt x="4429125" y="968001"/>
                  <a:pt x="4377951" y="1019175"/>
                  <a:pt x="4314825" y="1019175"/>
                </a:cubicBezTo>
                <a:lnTo>
                  <a:pt x="114300" y="1019175"/>
                </a:lnTo>
                <a:cubicBezTo>
                  <a:pt x="51174" y="1019175"/>
                  <a:pt x="0" y="968001"/>
                  <a:pt x="0" y="9048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292340" y="4441624"/>
            <a:ext cx="4238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谐音 </a:t>
            </a:r>
            <a:r>
              <a:rPr lang="en-US" sz="1800" b="1" dirty="0">
                <a:solidFill>
                  <a:srgbClr val="4E443B"/>
                </a:solidFill>
                <a:highlight>
                  <a:srgbClr val="D4A373">
                    <a:alpha val="4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White </a:t>
            </a:r>
            <a:r>
              <a:rPr lang="en-US" sz="18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(白)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92340" y="4889299"/>
            <a:ext cx="421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Wheat (小麦) 磨成粉是 White (白色) 的面粉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915150" y="5742740"/>
            <a:ext cx="4895850" cy="1000125"/>
          </a:xfrm>
          <a:custGeom>
            <a:avLst/>
            <a:gdLst/>
            <a:ahLst/>
            <a:cxnLst/>
            <a:rect l="l" t="t" r="r" b="b"/>
            <a:pathLst>
              <a:path w="4895850" h="1000125">
                <a:moveTo>
                  <a:pt x="38100" y="0"/>
                </a:moveTo>
                <a:lnTo>
                  <a:pt x="4781546" y="0"/>
                </a:lnTo>
                <a:cubicBezTo>
                  <a:pt x="4844674" y="0"/>
                  <a:pt x="4895850" y="51176"/>
                  <a:pt x="4895850" y="114304"/>
                </a:cubicBezTo>
                <a:lnTo>
                  <a:pt x="4895850" y="885821"/>
                </a:lnTo>
                <a:cubicBezTo>
                  <a:pt x="4895850" y="948949"/>
                  <a:pt x="4844674" y="1000125"/>
                  <a:pt x="4781546" y="1000125"/>
                </a:cubicBezTo>
                <a:lnTo>
                  <a:pt x="38100" y="1000125"/>
                </a:lnTo>
                <a:cubicBezTo>
                  <a:pt x="17058" y="1000125"/>
                  <a:pt x="0" y="983067"/>
                  <a:pt x="0" y="962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915150" y="5742740"/>
            <a:ext cx="38100" cy="1000125"/>
          </a:xfrm>
          <a:custGeom>
            <a:avLst/>
            <a:gdLst/>
            <a:ahLst/>
            <a:cxnLst/>
            <a:rect l="l" t="t" r="r" b="b"/>
            <a:pathLst>
              <a:path w="38100" h="1000125">
                <a:moveTo>
                  <a:pt x="38100" y="0"/>
                </a:moveTo>
                <a:lnTo>
                  <a:pt x="38100" y="0"/>
                </a:lnTo>
                <a:lnTo>
                  <a:pt x="38100" y="1000125"/>
                </a:lnTo>
                <a:lnTo>
                  <a:pt x="38100" y="1000125"/>
                </a:lnTo>
                <a:cubicBezTo>
                  <a:pt x="17072" y="1000125"/>
                  <a:pt x="0" y="983053"/>
                  <a:pt x="0" y="962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9" name="Shape 16"/>
          <p:cNvSpPr/>
          <p:nvPr/>
        </p:nvSpPr>
        <p:spPr>
          <a:xfrm>
            <a:off x="7148513" y="596372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7156" y="11906"/>
                </a:moveTo>
                <a:cubicBezTo>
                  <a:pt x="107156" y="18492"/>
                  <a:pt x="112477" y="23812"/>
                  <a:pt x="119063" y="23812"/>
                </a:cubicBezTo>
                <a:lnTo>
                  <a:pt x="133945" y="23812"/>
                </a:lnTo>
                <a:cubicBezTo>
                  <a:pt x="138894" y="23812"/>
                  <a:pt x="142875" y="27794"/>
                  <a:pt x="142875" y="32742"/>
                </a:cubicBezTo>
                <a:cubicBezTo>
                  <a:pt x="142875" y="37691"/>
                  <a:pt x="138894" y="41672"/>
                  <a:pt x="133945" y="41672"/>
                </a:cubicBezTo>
                <a:lnTo>
                  <a:pt x="11906" y="41672"/>
                </a:lnTo>
                <a:cubicBezTo>
                  <a:pt x="5321" y="41672"/>
                  <a:pt x="0" y="46992"/>
                  <a:pt x="0" y="53578"/>
                </a:cubicBezTo>
                <a:cubicBezTo>
                  <a:pt x="0" y="60164"/>
                  <a:pt x="5321" y="65484"/>
                  <a:pt x="11906" y="65484"/>
                </a:cubicBezTo>
                <a:lnTo>
                  <a:pt x="133945" y="65484"/>
                </a:lnTo>
                <a:cubicBezTo>
                  <a:pt x="152028" y="65484"/>
                  <a:pt x="166688" y="50825"/>
                  <a:pt x="166688" y="32742"/>
                </a:cubicBezTo>
                <a:cubicBezTo>
                  <a:pt x="166688" y="14660"/>
                  <a:pt x="152028" y="0"/>
                  <a:pt x="133945" y="0"/>
                </a:cubicBezTo>
                <a:lnTo>
                  <a:pt x="119063" y="0"/>
                </a:lnTo>
                <a:cubicBezTo>
                  <a:pt x="112477" y="0"/>
                  <a:pt x="107156" y="5321"/>
                  <a:pt x="107156" y="11906"/>
                </a:cubicBezTo>
                <a:close/>
                <a:moveTo>
                  <a:pt x="130969" y="142875"/>
                </a:moveTo>
                <a:cubicBezTo>
                  <a:pt x="130969" y="149461"/>
                  <a:pt x="136289" y="154781"/>
                  <a:pt x="142875" y="154781"/>
                </a:cubicBezTo>
                <a:lnTo>
                  <a:pt x="154781" y="154781"/>
                </a:lnTo>
                <a:cubicBezTo>
                  <a:pt x="174501" y="154781"/>
                  <a:pt x="190500" y="138782"/>
                  <a:pt x="190500" y="119063"/>
                </a:cubicBezTo>
                <a:cubicBezTo>
                  <a:pt x="190500" y="99343"/>
                  <a:pt x="174501" y="83344"/>
                  <a:pt x="154781" y="83344"/>
                </a:cubicBez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142875" y="130969"/>
                </a:lnTo>
                <a:cubicBezTo>
                  <a:pt x="136289" y="130969"/>
                  <a:pt x="130969" y="136289"/>
                  <a:pt x="130969" y="142875"/>
                </a:cubicBezTo>
                <a:close/>
                <a:moveTo>
                  <a:pt x="47625" y="190500"/>
                </a:moveTo>
                <a:lnTo>
                  <a:pt x="62508" y="190500"/>
                </a:lnTo>
                <a:cubicBezTo>
                  <a:pt x="80590" y="190500"/>
                  <a:pt x="95250" y="175840"/>
                  <a:pt x="95250" y="157758"/>
                </a:cubicBezTo>
                <a:cubicBezTo>
                  <a:pt x="95250" y="139675"/>
                  <a:pt x="80590" y="125016"/>
                  <a:pt x="62508" y="125016"/>
                </a:cubicBezTo>
                <a:lnTo>
                  <a:pt x="11906" y="125016"/>
                </a:lnTo>
                <a:cubicBezTo>
                  <a:pt x="5321" y="125016"/>
                  <a:pt x="0" y="130336"/>
                  <a:pt x="0" y="136922"/>
                </a:cubicBezTo>
                <a:cubicBezTo>
                  <a:pt x="0" y="143508"/>
                  <a:pt x="5321" y="148828"/>
                  <a:pt x="11906" y="148828"/>
                </a:cubicBezTo>
                <a:lnTo>
                  <a:pt x="62508" y="148828"/>
                </a:lnTo>
                <a:cubicBezTo>
                  <a:pt x="67456" y="148828"/>
                  <a:pt x="71438" y="152809"/>
                  <a:pt x="71438" y="157758"/>
                </a:cubicBezTo>
                <a:cubicBezTo>
                  <a:pt x="71438" y="162706"/>
                  <a:pt x="67456" y="166688"/>
                  <a:pt x="62508" y="166688"/>
                </a:cubicBezTo>
                <a:lnTo>
                  <a:pt x="47625" y="166688"/>
                </a:lnTo>
                <a:cubicBezTo>
                  <a:pt x="41039" y="166688"/>
                  <a:pt x="35719" y="172008"/>
                  <a:pt x="35719" y="178594"/>
                </a:cubicBezTo>
                <a:cubicBezTo>
                  <a:pt x="35719" y="185179"/>
                  <a:pt x="41039" y="190500"/>
                  <a:pt x="47625" y="190500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0" name="Text 17"/>
          <p:cNvSpPr/>
          <p:nvPr/>
        </p:nvSpPr>
        <p:spPr>
          <a:xfrm>
            <a:off x="7485698" y="5978963"/>
            <a:ext cx="180975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风吹过金色的麦浪，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429500" y="6288525"/>
            <a:ext cx="2190750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那是大自然最美的画卷。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7229" y="367229"/>
            <a:ext cx="1955494" cy="302964"/>
          </a:xfrm>
          <a:custGeom>
            <a:avLst/>
            <a:gdLst/>
            <a:ahLst/>
            <a:cxnLst/>
            <a:rect l="l" t="t" r="r" b="b"/>
            <a:pathLst>
              <a:path w="1955494" h="302964">
                <a:moveTo>
                  <a:pt x="151482" y="0"/>
                </a:moveTo>
                <a:lnTo>
                  <a:pt x="1804012" y="0"/>
                </a:lnTo>
                <a:cubicBezTo>
                  <a:pt x="1887673" y="0"/>
                  <a:pt x="1955494" y="67821"/>
                  <a:pt x="1955494" y="151482"/>
                </a:cubicBezTo>
                <a:lnTo>
                  <a:pt x="1955494" y="151482"/>
                </a:lnTo>
                <a:cubicBezTo>
                  <a:pt x="1955494" y="235143"/>
                  <a:pt x="1887673" y="302964"/>
                  <a:pt x="1804012" y="302964"/>
                </a:cubicBezTo>
                <a:lnTo>
                  <a:pt x="151482" y="302964"/>
                </a:lnTo>
                <a:cubicBezTo>
                  <a:pt x="67877" y="302964"/>
                  <a:pt x="0" y="235087"/>
                  <a:pt x="0" y="151482"/>
                </a:cubicBezTo>
                <a:lnTo>
                  <a:pt x="0" y="151482"/>
                </a:lnTo>
                <a:cubicBezTo>
                  <a:pt x="0" y="67877"/>
                  <a:pt x="67877" y="0"/>
                  <a:pt x="151482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14120" y="440675"/>
            <a:ext cx="1739518" cy="1615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1 · THE ARRIVAL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7229" y="778528"/>
            <a:ext cx="5434988" cy="5508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337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Hut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67229" y="1402817"/>
            <a:ext cx="5269735" cy="293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5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[hʌt]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4573" y="1924166"/>
            <a:ext cx="5137533" cy="4926376"/>
          </a:xfrm>
          <a:custGeom>
            <a:avLst/>
            <a:gdLst/>
            <a:ahLst/>
            <a:cxnLst/>
            <a:rect l="l" t="t" r="r" b="b"/>
            <a:pathLst>
              <a:path w="5137533" h="4926376">
                <a:moveTo>
                  <a:pt x="146905" y="0"/>
                </a:moveTo>
                <a:lnTo>
                  <a:pt x="4990628" y="0"/>
                </a:lnTo>
                <a:cubicBezTo>
                  <a:pt x="5071761" y="0"/>
                  <a:pt x="5137533" y="65771"/>
                  <a:pt x="5137533" y="146905"/>
                </a:cubicBezTo>
                <a:lnTo>
                  <a:pt x="5137533" y="4779471"/>
                </a:lnTo>
                <a:cubicBezTo>
                  <a:pt x="5137533" y="4860605"/>
                  <a:pt x="5071761" y="4926376"/>
                  <a:pt x="4990628" y="4926376"/>
                </a:cubicBezTo>
                <a:lnTo>
                  <a:pt x="146905" y="4926376"/>
                </a:lnTo>
                <a:cubicBezTo>
                  <a:pt x="65771" y="4926376"/>
                  <a:pt x="0" y="4860605"/>
                  <a:pt x="0" y="4779471"/>
                </a:cubicBezTo>
                <a:lnTo>
                  <a:pt x="0" y="146905"/>
                </a:lnTo>
                <a:cubicBezTo>
                  <a:pt x="0" y="65826"/>
                  <a:pt x="65826" y="0"/>
                  <a:pt x="14690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21764" y="2160913"/>
            <a:ext cx="309849" cy="275422"/>
          </a:xfrm>
          <a:custGeom>
            <a:avLst/>
            <a:gdLst/>
            <a:ahLst/>
            <a:cxnLst/>
            <a:rect l="l" t="t" r="r" b="b"/>
            <a:pathLst>
              <a:path w="309849" h="275422">
                <a:moveTo>
                  <a:pt x="86069" y="0"/>
                </a:moveTo>
                <a:cubicBezTo>
                  <a:pt x="95591" y="0"/>
                  <a:pt x="103283" y="7692"/>
                  <a:pt x="103283" y="17214"/>
                </a:cubicBezTo>
                <a:lnTo>
                  <a:pt x="103283" y="34428"/>
                </a:lnTo>
                <a:lnTo>
                  <a:pt x="172139" y="34428"/>
                </a:lnTo>
                <a:cubicBezTo>
                  <a:pt x="181660" y="34428"/>
                  <a:pt x="189352" y="42120"/>
                  <a:pt x="189352" y="51642"/>
                </a:cubicBezTo>
                <a:cubicBezTo>
                  <a:pt x="189352" y="61163"/>
                  <a:pt x="181660" y="68855"/>
                  <a:pt x="172139" y="68855"/>
                </a:cubicBezTo>
                <a:lnTo>
                  <a:pt x="166974" y="68855"/>
                </a:lnTo>
                <a:lnTo>
                  <a:pt x="162456" y="81282"/>
                </a:lnTo>
                <a:cubicBezTo>
                  <a:pt x="153634" y="105596"/>
                  <a:pt x="140347" y="127813"/>
                  <a:pt x="123617" y="146909"/>
                </a:cubicBezTo>
                <a:cubicBezTo>
                  <a:pt x="131256" y="151643"/>
                  <a:pt x="139217" y="155839"/>
                  <a:pt x="147501" y="159551"/>
                </a:cubicBezTo>
                <a:lnTo>
                  <a:pt x="174613" y="171601"/>
                </a:lnTo>
                <a:lnTo>
                  <a:pt x="208072" y="96290"/>
                </a:lnTo>
                <a:cubicBezTo>
                  <a:pt x="210816" y="90050"/>
                  <a:pt x="217002" y="86069"/>
                  <a:pt x="223780" y="86069"/>
                </a:cubicBezTo>
                <a:cubicBezTo>
                  <a:pt x="230558" y="86069"/>
                  <a:pt x="236744" y="90050"/>
                  <a:pt x="239488" y="96290"/>
                </a:cubicBezTo>
                <a:lnTo>
                  <a:pt x="308343" y="251215"/>
                </a:lnTo>
                <a:cubicBezTo>
                  <a:pt x="312216" y="259929"/>
                  <a:pt x="308289" y="270096"/>
                  <a:pt x="299629" y="273915"/>
                </a:cubicBezTo>
                <a:cubicBezTo>
                  <a:pt x="290968" y="277735"/>
                  <a:pt x="280747" y="273862"/>
                  <a:pt x="276928" y="265201"/>
                </a:cubicBezTo>
                <a:lnTo>
                  <a:pt x="266169" y="240994"/>
                </a:lnTo>
                <a:lnTo>
                  <a:pt x="181445" y="240994"/>
                </a:lnTo>
                <a:lnTo>
                  <a:pt x="170686" y="265201"/>
                </a:lnTo>
                <a:cubicBezTo>
                  <a:pt x="166813" y="273915"/>
                  <a:pt x="156646" y="277789"/>
                  <a:pt x="147985" y="273915"/>
                </a:cubicBezTo>
                <a:cubicBezTo>
                  <a:pt x="139325" y="270042"/>
                  <a:pt x="135398" y="259875"/>
                  <a:pt x="139271" y="251215"/>
                </a:cubicBezTo>
                <a:lnTo>
                  <a:pt x="160681" y="203070"/>
                </a:lnTo>
                <a:lnTo>
                  <a:pt x="133569" y="191020"/>
                </a:lnTo>
                <a:cubicBezTo>
                  <a:pt x="121196" y="185533"/>
                  <a:pt x="109362" y="178970"/>
                  <a:pt x="98173" y="171439"/>
                </a:cubicBezTo>
                <a:cubicBezTo>
                  <a:pt x="86715" y="180692"/>
                  <a:pt x="74181" y="188761"/>
                  <a:pt x="60786" y="195485"/>
                </a:cubicBezTo>
                <a:lnTo>
                  <a:pt x="42120" y="204737"/>
                </a:lnTo>
                <a:cubicBezTo>
                  <a:pt x="33621" y="208987"/>
                  <a:pt x="23292" y="205544"/>
                  <a:pt x="19043" y="197045"/>
                </a:cubicBezTo>
                <a:cubicBezTo>
                  <a:pt x="14793" y="188546"/>
                  <a:pt x="18236" y="178217"/>
                  <a:pt x="26735" y="173968"/>
                </a:cubicBezTo>
                <a:lnTo>
                  <a:pt x="45294" y="164661"/>
                </a:lnTo>
                <a:cubicBezTo>
                  <a:pt x="54062" y="160250"/>
                  <a:pt x="62400" y="155140"/>
                  <a:pt x="70254" y="149438"/>
                </a:cubicBezTo>
                <a:cubicBezTo>
                  <a:pt x="62831" y="142606"/>
                  <a:pt x="55837" y="135236"/>
                  <a:pt x="49328" y="127436"/>
                </a:cubicBezTo>
                <a:lnTo>
                  <a:pt x="43895" y="120874"/>
                </a:lnTo>
                <a:cubicBezTo>
                  <a:pt x="37817" y="113558"/>
                  <a:pt x="38785" y="102691"/>
                  <a:pt x="46101" y="96613"/>
                </a:cubicBezTo>
                <a:cubicBezTo>
                  <a:pt x="53417" y="90534"/>
                  <a:pt x="64283" y="91502"/>
                  <a:pt x="70362" y="98818"/>
                </a:cubicBezTo>
                <a:lnTo>
                  <a:pt x="75849" y="105381"/>
                </a:lnTo>
                <a:cubicBezTo>
                  <a:pt x="82035" y="112858"/>
                  <a:pt x="88813" y="119798"/>
                  <a:pt x="95967" y="126199"/>
                </a:cubicBezTo>
                <a:cubicBezTo>
                  <a:pt x="110760" y="109846"/>
                  <a:pt x="122434" y="90642"/>
                  <a:pt x="130126" y="69501"/>
                </a:cubicBezTo>
                <a:lnTo>
                  <a:pt x="130395" y="68855"/>
                </a:lnTo>
                <a:lnTo>
                  <a:pt x="17268" y="68855"/>
                </a:lnTo>
                <a:cubicBezTo>
                  <a:pt x="7692" y="68855"/>
                  <a:pt x="0" y="61163"/>
                  <a:pt x="0" y="51642"/>
                </a:cubicBezTo>
                <a:cubicBezTo>
                  <a:pt x="0" y="42120"/>
                  <a:pt x="7692" y="34428"/>
                  <a:pt x="17214" y="34428"/>
                </a:cubicBezTo>
                <a:lnTo>
                  <a:pt x="68855" y="34428"/>
                </a:lnTo>
                <a:lnTo>
                  <a:pt x="68855" y="17214"/>
                </a:lnTo>
                <a:cubicBezTo>
                  <a:pt x="68855" y="7692"/>
                  <a:pt x="76548" y="0"/>
                  <a:pt x="86069" y="0"/>
                </a:cubicBezTo>
                <a:close/>
                <a:moveTo>
                  <a:pt x="223780" y="145672"/>
                </a:moveTo>
                <a:lnTo>
                  <a:pt x="196722" y="206566"/>
                </a:lnTo>
                <a:lnTo>
                  <a:pt x="250838" y="206566"/>
                </a:lnTo>
                <a:lnTo>
                  <a:pt x="223780" y="145672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Text 6"/>
          <p:cNvSpPr/>
          <p:nvPr/>
        </p:nvSpPr>
        <p:spPr>
          <a:xfrm>
            <a:off x="1056701" y="2151848"/>
            <a:ext cx="991518" cy="293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5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2255" y="2555684"/>
            <a:ext cx="4819880" cy="4498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169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n.</a:t>
            </a:r>
            <a:r>
              <a:rPr lang="en-US" sz="2169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小屋；简陋棚屋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73406" y="3195927"/>
            <a:ext cx="206566" cy="275422"/>
          </a:xfrm>
          <a:custGeom>
            <a:avLst/>
            <a:gdLst/>
            <a:ahLst/>
            <a:cxnLst/>
            <a:rect l="l" t="t" r="r" b="b"/>
            <a:pathLst>
              <a:path w="206566" h="275422">
                <a:moveTo>
                  <a:pt x="157561" y="206566"/>
                </a:moveTo>
                <a:cubicBezTo>
                  <a:pt x="161487" y="194570"/>
                  <a:pt x="169341" y="183704"/>
                  <a:pt x="178217" y="174344"/>
                </a:cubicBezTo>
                <a:cubicBezTo>
                  <a:pt x="195808" y="155839"/>
                  <a:pt x="206566" y="130825"/>
                  <a:pt x="206566" y="103283"/>
                </a:cubicBezTo>
                <a:cubicBezTo>
                  <a:pt x="206566" y="46262"/>
                  <a:pt x="160304" y="0"/>
                  <a:pt x="103283" y="0"/>
                </a:cubicBezTo>
                <a:cubicBezTo>
                  <a:pt x="46262" y="0"/>
                  <a:pt x="0" y="46262"/>
                  <a:pt x="0" y="103283"/>
                </a:cubicBezTo>
                <a:cubicBezTo>
                  <a:pt x="0" y="130825"/>
                  <a:pt x="10759" y="155839"/>
                  <a:pt x="28349" y="174344"/>
                </a:cubicBezTo>
                <a:cubicBezTo>
                  <a:pt x="37225" y="183704"/>
                  <a:pt x="45133" y="194570"/>
                  <a:pt x="49006" y="206566"/>
                </a:cubicBezTo>
                <a:lnTo>
                  <a:pt x="157507" y="206566"/>
                </a:lnTo>
                <a:close/>
                <a:moveTo>
                  <a:pt x="154925" y="232387"/>
                </a:moveTo>
                <a:lnTo>
                  <a:pt x="51642" y="232387"/>
                </a:lnTo>
                <a:lnTo>
                  <a:pt x="51642" y="240994"/>
                </a:lnTo>
                <a:cubicBezTo>
                  <a:pt x="51642" y="264771"/>
                  <a:pt x="70900" y="284029"/>
                  <a:pt x="94676" y="284029"/>
                </a:cubicBezTo>
                <a:lnTo>
                  <a:pt x="111890" y="284029"/>
                </a:lnTo>
                <a:cubicBezTo>
                  <a:pt x="135667" y="284029"/>
                  <a:pt x="154925" y="264771"/>
                  <a:pt x="154925" y="240994"/>
                </a:cubicBezTo>
                <a:lnTo>
                  <a:pt x="154925" y="232387"/>
                </a:lnTo>
                <a:close/>
                <a:moveTo>
                  <a:pt x="98980" y="60248"/>
                </a:moveTo>
                <a:cubicBezTo>
                  <a:pt x="77570" y="60248"/>
                  <a:pt x="60248" y="77570"/>
                  <a:pt x="60248" y="98980"/>
                </a:cubicBezTo>
                <a:cubicBezTo>
                  <a:pt x="60248" y="106134"/>
                  <a:pt x="54493" y="111890"/>
                  <a:pt x="47338" y="111890"/>
                </a:cubicBezTo>
                <a:cubicBezTo>
                  <a:pt x="40184" y="111890"/>
                  <a:pt x="34428" y="106134"/>
                  <a:pt x="34428" y="98980"/>
                </a:cubicBezTo>
                <a:cubicBezTo>
                  <a:pt x="34428" y="63315"/>
                  <a:pt x="63315" y="34428"/>
                  <a:pt x="98980" y="34428"/>
                </a:cubicBezTo>
                <a:cubicBezTo>
                  <a:pt x="106134" y="34428"/>
                  <a:pt x="111890" y="40184"/>
                  <a:pt x="111890" y="47338"/>
                </a:cubicBezTo>
                <a:cubicBezTo>
                  <a:pt x="111890" y="54493"/>
                  <a:pt x="106134" y="60248"/>
                  <a:pt x="98980" y="60248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1" name="Text 9"/>
          <p:cNvSpPr/>
          <p:nvPr/>
        </p:nvSpPr>
        <p:spPr>
          <a:xfrm>
            <a:off x="1056701" y="3186858"/>
            <a:ext cx="991518" cy="293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5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2255" y="3590698"/>
            <a:ext cx="4682169" cy="982337"/>
          </a:xfrm>
          <a:custGeom>
            <a:avLst/>
            <a:gdLst/>
            <a:ahLst/>
            <a:cxnLst/>
            <a:rect l="l" t="t" r="r" b="b"/>
            <a:pathLst>
              <a:path w="4682169" h="982337">
                <a:moveTo>
                  <a:pt x="110169" y="0"/>
                </a:moveTo>
                <a:lnTo>
                  <a:pt x="4572000" y="0"/>
                </a:lnTo>
                <a:cubicBezTo>
                  <a:pt x="4632844" y="0"/>
                  <a:pt x="4682169" y="49324"/>
                  <a:pt x="4682169" y="110169"/>
                </a:cubicBezTo>
                <a:lnTo>
                  <a:pt x="4682169" y="872168"/>
                </a:lnTo>
                <a:cubicBezTo>
                  <a:pt x="4682169" y="933013"/>
                  <a:pt x="4632844" y="982337"/>
                  <a:pt x="4572000" y="982337"/>
                </a:cubicBezTo>
                <a:lnTo>
                  <a:pt x="110169" y="982337"/>
                </a:lnTo>
                <a:cubicBezTo>
                  <a:pt x="49365" y="982337"/>
                  <a:pt x="0" y="932972"/>
                  <a:pt x="0" y="872168"/>
                </a:cubicBezTo>
                <a:lnTo>
                  <a:pt x="0" y="110169"/>
                </a:lnTo>
                <a:cubicBezTo>
                  <a:pt x="0" y="49365"/>
                  <a:pt x="49365" y="0"/>
                  <a:pt x="110169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49147" y="3737590"/>
            <a:ext cx="4498554" cy="358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735" b="1" dirty="0">
                <a:solidFill>
                  <a:srgbClr val="4E443B"/>
                </a:solidFill>
                <a:highlight>
                  <a:srgbClr val="D4A373">
                    <a:alpha val="4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Pizza Hut </a:t>
            </a:r>
            <a:r>
              <a:rPr lang="en-US" sz="1735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(必胜客)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49147" y="4169084"/>
            <a:ext cx="4471012" cy="257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1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必胜客的标志红屋顶，其实就是个 Hut！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0617" y="4756650"/>
            <a:ext cx="4663807" cy="1165952"/>
          </a:xfrm>
          <a:custGeom>
            <a:avLst/>
            <a:gdLst/>
            <a:ahLst/>
            <a:cxnLst/>
            <a:rect l="l" t="t" r="r" b="b"/>
            <a:pathLst>
              <a:path w="4663807" h="1165952">
                <a:moveTo>
                  <a:pt x="36723" y="0"/>
                </a:moveTo>
                <a:lnTo>
                  <a:pt x="4553636" y="0"/>
                </a:lnTo>
                <a:cubicBezTo>
                  <a:pt x="4614482" y="0"/>
                  <a:pt x="4663807" y="49325"/>
                  <a:pt x="4663807" y="110171"/>
                </a:cubicBezTo>
                <a:lnTo>
                  <a:pt x="4663807" y="1055781"/>
                </a:lnTo>
                <a:cubicBezTo>
                  <a:pt x="4663807" y="1116627"/>
                  <a:pt x="4614482" y="1165952"/>
                  <a:pt x="4553636" y="1165952"/>
                </a:cubicBezTo>
                <a:lnTo>
                  <a:pt x="36723" y="1165952"/>
                </a:lnTo>
                <a:cubicBezTo>
                  <a:pt x="16441" y="1165952"/>
                  <a:pt x="0" y="1149510"/>
                  <a:pt x="0" y="1129229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20617" y="4756650"/>
            <a:ext cx="36723" cy="1165952"/>
          </a:xfrm>
          <a:custGeom>
            <a:avLst/>
            <a:gdLst/>
            <a:ahLst/>
            <a:cxnLst/>
            <a:rect l="l" t="t" r="r" b="b"/>
            <a:pathLst>
              <a:path w="36723" h="1165952">
                <a:moveTo>
                  <a:pt x="36723" y="0"/>
                </a:moveTo>
                <a:lnTo>
                  <a:pt x="36723" y="0"/>
                </a:lnTo>
                <a:lnTo>
                  <a:pt x="36723" y="1165952"/>
                </a:lnTo>
                <a:lnTo>
                  <a:pt x="36723" y="1165952"/>
                </a:lnTo>
                <a:cubicBezTo>
                  <a:pt x="16441" y="1165952"/>
                  <a:pt x="0" y="1149510"/>
                  <a:pt x="0" y="1129229"/>
                </a:cubicBezTo>
                <a:lnTo>
                  <a:pt x="0" y="36723"/>
                </a:lnTo>
                <a:cubicBezTo>
                  <a:pt x="0" y="16455"/>
                  <a:pt x="16455" y="0"/>
                  <a:pt x="36723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7" name="Shape 15"/>
          <p:cNvSpPr/>
          <p:nvPr/>
        </p:nvSpPr>
        <p:spPr>
          <a:xfrm>
            <a:off x="785870" y="4921903"/>
            <a:ext cx="275422" cy="220337"/>
          </a:xfrm>
          <a:custGeom>
            <a:avLst/>
            <a:gdLst/>
            <a:ahLst/>
            <a:cxnLst/>
            <a:rect l="l" t="t" r="r" b="b"/>
            <a:pathLst>
              <a:path w="275422" h="220337">
                <a:moveTo>
                  <a:pt x="165253" y="13771"/>
                </a:moveTo>
                <a:lnTo>
                  <a:pt x="220337" y="13771"/>
                </a:lnTo>
                <a:cubicBezTo>
                  <a:pt x="227954" y="13771"/>
                  <a:pt x="234108" y="19925"/>
                  <a:pt x="234108" y="27542"/>
                </a:cubicBezTo>
                <a:cubicBezTo>
                  <a:pt x="234108" y="35159"/>
                  <a:pt x="227954" y="41313"/>
                  <a:pt x="220337" y="41313"/>
                </a:cubicBezTo>
                <a:lnTo>
                  <a:pt x="171450" y="41313"/>
                </a:lnTo>
                <a:cubicBezTo>
                  <a:pt x="169212" y="52416"/>
                  <a:pt x="161595" y="61583"/>
                  <a:pt x="151482" y="65972"/>
                </a:cubicBezTo>
                <a:lnTo>
                  <a:pt x="151482" y="192795"/>
                </a:lnTo>
                <a:lnTo>
                  <a:pt x="220337" y="192795"/>
                </a:lnTo>
                <a:cubicBezTo>
                  <a:pt x="227954" y="192795"/>
                  <a:pt x="234108" y="198949"/>
                  <a:pt x="234108" y="206566"/>
                </a:cubicBezTo>
                <a:cubicBezTo>
                  <a:pt x="234108" y="214183"/>
                  <a:pt x="227954" y="220337"/>
                  <a:pt x="220337" y="220337"/>
                </a:cubicBezTo>
                <a:lnTo>
                  <a:pt x="55084" y="220337"/>
                </a:lnTo>
                <a:cubicBezTo>
                  <a:pt x="47467" y="220337"/>
                  <a:pt x="41313" y="214183"/>
                  <a:pt x="41313" y="206566"/>
                </a:cubicBezTo>
                <a:cubicBezTo>
                  <a:pt x="41313" y="198949"/>
                  <a:pt x="47467" y="192795"/>
                  <a:pt x="55084" y="192795"/>
                </a:cubicBezTo>
                <a:lnTo>
                  <a:pt x="123940" y="192795"/>
                </a:lnTo>
                <a:lnTo>
                  <a:pt x="123940" y="65972"/>
                </a:lnTo>
                <a:cubicBezTo>
                  <a:pt x="113827" y="61540"/>
                  <a:pt x="106209" y="52373"/>
                  <a:pt x="103972" y="41313"/>
                </a:cubicBezTo>
                <a:lnTo>
                  <a:pt x="55084" y="41313"/>
                </a:lnTo>
                <a:cubicBezTo>
                  <a:pt x="47467" y="41313"/>
                  <a:pt x="41313" y="35159"/>
                  <a:pt x="41313" y="27542"/>
                </a:cubicBezTo>
                <a:cubicBezTo>
                  <a:pt x="41313" y="19925"/>
                  <a:pt x="47467" y="13771"/>
                  <a:pt x="55084" y="13771"/>
                </a:cubicBezTo>
                <a:lnTo>
                  <a:pt x="110169" y="13771"/>
                </a:lnTo>
                <a:cubicBezTo>
                  <a:pt x="116452" y="5422"/>
                  <a:pt x="126436" y="0"/>
                  <a:pt x="137711" y="0"/>
                </a:cubicBezTo>
                <a:cubicBezTo>
                  <a:pt x="148986" y="0"/>
                  <a:pt x="158970" y="5422"/>
                  <a:pt x="165253" y="13771"/>
                </a:cubicBezTo>
                <a:close/>
                <a:moveTo>
                  <a:pt x="189180" y="137711"/>
                </a:moveTo>
                <a:lnTo>
                  <a:pt x="251494" y="137711"/>
                </a:lnTo>
                <a:lnTo>
                  <a:pt x="220337" y="84262"/>
                </a:lnTo>
                <a:lnTo>
                  <a:pt x="189180" y="137711"/>
                </a:lnTo>
                <a:close/>
                <a:moveTo>
                  <a:pt x="220337" y="179024"/>
                </a:moveTo>
                <a:cubicBezTo>
                  <a:pt x="193269" y="179024"/>
                  <a:pt x="170761" y="164392"/>
                  <a:pt x="166114" y="145070"/>
                </a:cubicBezTo>
                <a:cubicBezTo>
                  <a:pt x="164995" y="140336"/>
                  <a:pt x="166544" y="135473"/>
                  <a:pt x="168997" y="131256"/>
                </a:cubicBezTo>
                <a:lnTo>
                  <a:pt x="209966" y="61023"/>
                </a:lnTo>
                <a:cubicBezTo>
                  <a:pt x="212118" y="57322"/>
                  <a:pt x="216077" y="55084"/>
                  <a:pt x="220337" y="55084"/>
                </a:cubicBezTo>
                <a:cubicBezTo>
                  <a:pt x="224598" y="55084"/>
                  <a:pt x="228557" y="57365"/>
                  <a:pt x="230709" y="61023"/>
                </a:cubicBezTo>
                <a:lnTo>
                  <a:pt x="271678" y="131256"/>
                </a:lnTo>
                <a:cubicBezTo>
                  <a:pt x="274131" y="135473"/>
                  <a:pt x="275680" y="140336"/>
                  <a:pt x="274561" y="145070"/>
                </a:cubicBezTo>
                <a:cubicBezTo>
                  <a:pt x="269913" y="164349"/>
                  <a:pt x="247406" y="179024"/>
                  <a:pt x="220337" y="179024"/>
                </a:cubicBezTo>
                <a:close/>
                <a:moveTo>
                  <a:pt x="54568" y="84262"/>
                </a:moveTo>
                <a:lnTo>
                  <a:pt x="23411" y="137711"/>
                </a:lnTo>
                <a:lnTo>
                  <a:pt x="85768" y="137711"/>
                </a:lnTo>
                <a:lnTo>
                  <a:pt x="54568" y="84262"/>
                </a:lnTo>
                <a:close/>
                <a:moveTo>
                  <a:pt x="387" y="145070"/>
                </a:moveTo>
                <a:cubicBezTo>
                  <a:pt x="-732" y="140336"/>
                  <a:pt x="818" y="135473"/>
                  <a:pt x="3271" y="131256"/>
                </a:cubicBezTo>
                <a:lnTo>
                  <a:pt x="44240" y="61023"/>
                </a:lnTo>
                <a:cubicBezTo>
                  <a:pt x="46391" y="57322"/>
                  <a:pt x="50351" y="55084"/>
                  <a:pt x="54611" y="55084"/>
                </a:cubicBezTo>
                <a:cubicBezTo>
                  <a:pt x="58871" y="55084"/>
                  <a:pt x="62831" y="57365"/>
                  <a:pt x="64982" y="61023"/>
                </a:cubicBezTo>
                <a:lnTo>
                  <a:pt x="105951" y="131256"/>
                </a:lnTo>
                <a:cubicBezTo>
                  <a:pt x="108404" y="135473"/>
                  <a:pt x="109954" y="140336"/>
                  <a:pt x="108835" y="145070"/>
                </a:cubicBezTo>
                <a:cubicBezTo>
                  <a:pt x="104187" y="164349"/>
                  <a:pt x="81680" y="179024"/>
                  <a:pt x="54611" y="179024"/>
                </a:cubicBezTo>
                <a:cubicBezTo>
                  <a:pt x="27542" y="179024"/>
                  <a:pt x="5035" y="164392"/>
                  <a:pt x="387" y="14507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Text 16"/>
          <p:cNvSpPr/>
          <p:nvPr/>
        </p:nvSpPr>
        <p:spPr>
          <a:xfrm>
            <a:off x="1171460" y="4903542"/>
            <a:ext cx="826265" cy="257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6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词义对比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85870" y="5234048"/>
            <a:ext cx="4434289" cy="541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1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Hut</a:t>
            </a:r>
            <a:r>
              <a:rPr lang="en-US" sz="1301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通常指非常简陋、只有一间房的茅草屋， 强调</a:t>
            </a:r>
            <a:r>
              <a:rPr lang="en-US" sz="1301" dirty="0">
                <a:solidFill>
                  <a:srgbClr val="4E443B"/>
                </a:solidFill>
                <a:highlight>
                  <a:srgbClr val="E07A5F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贫穷、简单 </a:t>
            </a:r>
            <a:r>
              <a:rPr lang="en-US" sz="1301" dirty="0">
                <a:solidFill>
                  <a:srgbClr val="4E44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2255" y="6064903"/>
            <a:ext cx="4682169" cy="560024"/>
          </a:xfrm>
          <a:custGeom>
            <a:avLst/>
            <a:gdLst/>
            <a:ahLst/>
            <a:cxnLst/>
            <a:rect l="l" t="t" r="r" b="b"/>
            <a:pathLst>
              <a:path w="4682169" h="560024">
                <a:moveTo>
                  <a:pt x="110168" y="0"/>
                </a:moveTo>
                <a:lnTo>
                  <a:pt x="4572001" y="0"/>
                </a:lnTo>
                <a:cubicBezTo>
                  <a:pt x="4632845" y="0"/>
                  <a:pt x="4682169" y="49324"/>
                  <a:pt x="4682169" y="110168"/>
                </a:cubicBezTo>
                <a:lnTo>
                  <a:pt x="4682169" y="449856"/>
                </a:lnTo>
                <a:cubicBezTo>
                  <a:pt x="4682169" y="510700"/>
                  <a:pt x="4632845" y="560024"/>
                  <a:pt x="4572001" y="560024"/>
                </a:cubicBezTo>
                <a:lnTo>
                  <a:pt x="110168" y="560024"/>
                </a:lnTo>
                <a:cubicBezTo>
                  <a:pt x="49324" y="560024"/>
                  <a:pt x="0" y="510700"/>
                  <a:pt x="0" y="449856"/>
                </a:cubicBezTo>
                <a:lnTo>
                  <a:pt x="0" y="110168"/>
                </a:lnTo>
                <a:cubicBezTo>
                  <a:pt x="0" y="49324"/>
                  <a:pt x="49324" y="0"/>
                  <a:pt x="110168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772099" y="6233827"/>
            <a:ext cx="165253" cy="165253"/>
          </a:xfrm>
          <a:custGeom>
            <a:avLst/>
            <a:gdLst/>
            <a:ahLst/>
            <a:cxnLst/>
            <a:rect l="l" t="t" r="r" b="b"/>
            <a:pathLst>
              <a:path w="165253" h="165253">
                <a:moveTo>
                  <a:pt x="89663" y="2776"/>
                </a:moveTo>
                <a:cubicBezTo>
                  <a:pt x="85693" y="-904"/>
                  <a:pt x="79560" y="-904"/>
                  <a:pt x="75623" y="2776"/>
                </a:cubicBezTo>
                <a:lnTo>
                  <a:pt x="3324" y="69910"/>
                </a:lnTo>
                <a:cubicBezTo>
                  <a:pt x="226" y="72815"/>
                  <a:pt x="-807" y="77301"/>
                  <a:pt x="742" y="81239"/>
                </a:cubicBezTo>
                <a:cubicBezTo>
                  <a:pt x="2292" y="85176"/>
                  <a:pt x="6068" y="87791"/>
                  <a:pt x="10328" y="87791"/>
                </a:cubicBezTo>
                <a:lnTo>
                  <a:pt x="15492" y="87791"/>
                </a:lnTo>
                <a:lnTo>
                  <a:pt x="15492" y="144596"/>
                </a:lnTo>
                <a:cubicBezTo>
                  <a:pt x="15492" y="155990"/>
                  <a:pt x="24756" y="165253"/>
                  <a:pt x="36149" y="165253"/>
                </a:cubicBezTo>
                <a:lnTo>
                  <a:pt x="129104" y="165253"/>
                </a:lnTo>
                <a:cubicBezTo>
                  <a:pt x="140497" y="165253"/>
                  <a:pt x="149761" y="155990"/>
                  <a:pt x="149761" y="144596"/>
                </a:cubicBezTo>
                <a:lnTo>
                  <a:pt x="149761" y="87791"/>
                </a:lnTo>
                <a:lnTo>
                  <a:pt x="154925" y="87791"/>
                </a:lnTo>
                <a:cubicBezTo>
                  <a:pt x="159185" y="87791"/>
                  <a:pt x="162994" y="85176"/>
                  <a:pt x="164543" y="81239"/>
                </a:cubicBezTo>
                <a:cubicBezTo>
                  <a:pt x="166092" y="77301"/>
                  <a:pt x="165059" y="72782"/>
                  <a:pt x="161961" y="69910"/>
                </a:cubicBezTo>
                <a:lnTo>
                  <a:pt x="89663" y="2776"/>
                </a:lnTo>
                <a:close/>
                <a:moveTo>
                  <a:pt x="77462" y="103283"/>
                </a:moveTo>
                <a:lnTo>
                  <a:pt x="87791" y="103283"/>
                </a:lnTo>
                <a:cubicBezTo>
                  <a:pt x="96344" y="103283"/>
                  <a:pt x="103283" y="110222"/>
                  <a:pt x="103283" y="118776"/>
                </a:cubicBezTo>
                <a:lnTo>
                  <a:pt x="103283" y="149761"/>
                </a:lnTo>
                <a:lnTo>
                  <a:pt x="61970" y="149761"/>
                </a:lnTo>
                <a:lnTo>
                  <a:pt x="61970" y="118776"/>
                </a:lnTo>
                <a:cubicBezTo>
                  <a:pt x="61970" y="110222"/>
                  <a:pt x="68909" y="103283"/>
                  <a:pt x="77462" y="103283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2" name="Text 20"/>
          <p:cNvSpPr/>
          <p:nvPr/>
        </p:nvSpPr>
        <p:spPr>
          <a:xfrm>
            <a:off x="1013397" y="6211795"/>
            <a:ext cx="4206762" cy="2662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01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山谷边缘的破旧 Hut，是牧羊人存放工具的地方。</a:t>
            </a:r>
            <a:endParaRPr lang="en-US" sz="1600" dirty="0"/>
          </a:p>
        </p:txBody>
      </p:sp>
      <p:pic>
        <p:nvPicPr>
          <p:cNvPr id="23" name="Image 0" descr="https://kimi-web-img.moonshot.cn/img/static.vecteezy.com/2fa0b4dce65459b69801151dcc42f3cefb5ec900.jpg"/>
          <p:cNvPicPr>
            <a:picLocks noChangeAspect="1"/>
          </p:cNvPicPr>
          <p:nvPr/>
        </p:nvPicPr>
        <p:blipFill>
          <a:blip r:embed="rId3"/>
          <a:srcRect t="1070" b="1070"/>
          <a:stretch/>
        </p:blipFill>
        <p:spPr>
          <a:xfrm>
            <a:off x="5816906" y="367229"/>
            <a:ext cx="6004193" cy="5875663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peerspace.com/a80e066125b2f459c072c93861c4bbb7bcd1ea24"/>
          <p:cNvPicPr>
            <a:picLocks noChangeAspect="1"/>
          </p:cNvPicPr>
          <p:nvPr/>
        </p:nvPicPr>
        <p:blipFill>
          <a:blip r:embed="rId3"/>
          <a:srcRect l="12500" r="12500"/>
          <a:stretch/>
        </p:blipFill>
        <p:spPr>
          <a:xfrm>
            <a:off x="337028" y="337028"/>
            <a:ext cx="6066510" cy="5392453"/>
          </a:xfrm>
          <a:prstGeom prst="roundRect">
            <a:avLst>
              <a:gd name="adj" fmla="val 250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6672424" y="337028"/>
            <a:ext cx="1794676" cy="278048"/>
          </a:xfrm>
          <a:custGeom>
            <a:avLst/>
            <a:gdLst/>
            <a:ahLst/>
            <a:cxnLst/>
            <a:rect l="l" t="t" r="r" b="b"/>
            <a:pathLst>
              <a:path w="1794676" h="278048">
                <a:moveTo>
                  <a:pt x="139024" y="0"/>
                </a:moveTo>
                <a:lnTo>
                  <a:pt x="1655652" y="0"/>
                </a:lnTo>
                <a:cubicBezTo>
                  <a:pt x="1732433" y="0"/>
                  <a:pt x="1794676" y="62243"/>
                  <a:pt x="1794676" y="139024"/>
                </a:cubicBezTo>
                <a:lnTo>
                  <a:pt x="1794676" y="139024"/>
                </a:lnTo>
                <a:cubicBezTo>
                  <a:pt x="1794676" y="215805"/>
                  <a:pt x="1732433" y="278048"/>
                  <a:pt x="1655652" y="278048"/>
                </a:cubicBezTo>
                <a:lnTo>
                  <a:pt x="139024" y="278048"/>
                </a:lnTo>
                <a:cubicBezTo>
                  <a:pt x="62295" y="278048"/>
                  <a:pt x="0" y="215754"/>
                  <a:pt x="0" y="139024"/>
                </a:cubicBezTo>
                <a:lnTo>
                  <a:pt x="0" y="139024"/>
                </a:lnTo>
                <a:cubicBezTo>
                  <a:pt x="0" y="62295"/>
                  <a:pt x="62295" y="0"/>
                  <a:pt x="139024" y="0"/>
                </a:cubicBezTo>
                <a:close/>
              </a:path>
            </a:pathLst>
          </a:custGeom>
          <a:solidFill>
            <a:srgbClr val="D4A373">
              <a:alpha val="2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807235" y="404434"/>
            <a:ext cx="1596461" cy="1482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2" b="1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1 · THE ARRIVAL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672424" y="714498"/>
            <a:ext cx="5434582" cy="5055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981" b="1" dirty="0">
                <a:solidFill>
                  <a:srgbClr val="4E443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Lodge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72424" y="1287447"/>
            <a:ext cx="5282919" cy="269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2" dirty="0">
                <a:solidFill>
                  <a:srgbClr val="8D6E6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[lɑːdʒ]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679165" y="1765924"/>
            <a:ext cx="5170015" cy="5363806"/>
          </a:xfrm>
          <a:custGeom>
            <a:avLst/>
            <a:gdLst/>
            <a:ahLst/>
            <a:cxnLst/>
            <a:rect l="l" t="t" r="r" b="b"/>
            <a:pathLst>
              <a:path w="5170015" h="5363806">
                <a:moveTo>
                  <a:pt x="134834" y="0"/>
                </a:moveTo>
                <a:lnTo>
                  <a:pt x="5035181" y="0"/>
                </a:lnTo>
                <a:cubicBezTo>
                  <a:pt x="5109647" y="0"/>
                  <a:pt x="5170015" y="60367"/>
                  <a:pt x="5170015" y="134834"/>
                </a:cubicBezTo>
                <a:lnTo>
                  <a:pt x="5170015" y="5228972"/>
                </a:lnTo>
                <a:cubicBezTo>
                  <a:pt x="5170015" y="5303439"/>
                  <a:pt x="5109647" y="5363806"/>
                  <a:pt x="5035181" y="5363806"/>
                </a:cubicBezTo>
                <a:lnTo>
                  <a:pt x="134834" y="5363806"/>
                </a:lnTo>
                <a:cubicBezTo>
                  <a:pt x="60367" y="5363806"/>
                  <a:pt x="0" y="5303439"/>
                  <a:pt x="0" y="5228972"/>
                </a:cubicBezTo>
                <a:lnTo>
                  <a:pt x="0" y="134834"/>
                </a:lnTo>
                <a:cubicBezTo>
                  <a:pt x="0" y="60417"/>
                  <a:pt x="60417" y="0"/>
                  <a:pt x="13483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2032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906027" y="1983201"/>
            <a:ext cx="284368" cy="252771"/>
          </a:xfrm>
          <a:custGeom>
            <a:avLst/>
            <a:gdLst/>
            <a:ahLst/>
            <a:cxnLst/>
            <a:rect l="l" t="t" r="r" b="b"/>
            <a:pathLst>
              <a:path w="284368" h="252771">
                <a:moveTo>
                  <a:pt x="78991" y="0"/>
                </a:moveTo>
                <a:cubicBezTo>
                  <a:pt x="87729" y="0"/>
                  <a:pt x="94789" y="7060"/>
                  <a:pt x="94789" y="15798"/>
                </a:cubicBezTo>
                <a:lnTo>
                  <a:pt x="94789" y="31596"/>
                </a:lnTo>
                <a:lnTo>
                  <a:pt x="157982" y="31596"/>
                </a:lnTo>
                <a:cubicBezTo>
                  <a:pt x="166720" y="31596"/>
                  <a:pt x="173780" y="38656"/>
                  <a:pt x="173780" y="47395"/>
                </a:cubicBezTo>
                <a:cubicBezTo>
                  <a:pt x="173780" y="56133"/>
                  <a:pt x="166720" y="63193"/>
                  <a:pt x="157982" y="63193"/>
                </a:cubicBezTo>
                <a:lnTo>
                  <a:pt x="153243" y="63193"/>
                </a:lnTo>
                <a:lnTo>
                  <a:pt x="149096" y="74597"/>
                </a:lnTo>
                <a:cubicBezTo>
                  <a:pt x="140999" y="96912"/>
                  <a:pt x="128805" y="117302"/>
                  <a:pt x="113451" y="134828"/>
                </a:cubicBezTo>
                <a:cubicBezTo>
                  <a:pt x="120461" y="139172"/>
                  <a:pt x="127768" y="143023"/>
                  <a:pt x="135371" y="146430"/>
                </a:cubicBezTo>
                <a:lnTo>
                  <a:pt x="160253" y="157488"/>
                </a:lnTo>
                <a:lnTo>
                  <a:pt x="190961" y="88371"/>
                </a:lnTo>
                <a:cubicBezTo>
                  <a:pt x="193479" y="82644"/>
                  <a:pt x="199156" y="78991"/>
                  <a:pt x="205377" y="78991"/>
                </a:cubicBezTo>
                <a:cubicBezTo>
                  <a:pt x="211597" y="78991"/>
                  <a:pt x="217275" y="82644"/>
                  <a:pt x="219793" y="88371"/>
                </a:cubicBezTo>
                <a:lnTo>
                  <a:pt x="282985" y="230555"/>
                </a:lnTo>
                <a:cubicBezTo>
                  <a:pt x="286540" y="238553"/>
                  <a:pt x="282936" y="247884"/>
                  <a:pt x="274987" y="251389"/>
                </a:cubicBezTo>
                <a:cubicBezTo>
                  <a:pt x="267039" y="254894"/>
                  <a:pt x="257659" y="251340"/>
                  <a:pt x="254154" y="243391"/>
                </a:cubicBezTo>
                <a:lnTo>
                  <a:pt x="244280" y="221175"/>
                </a:lnTo>
                <a:lnTo>
                  <a:pt x="166523" y="221175"/>
                </a:lnTo>
                <a:lnTo>
                  <a:pt x="156649" y="243391"/>
                </a:lnTo>
                <a:cubicBezTo>
                  <a:pt x="153094" y="251389"/>
                  <a:pt x="143764" y="254944"/>
                  <a:pt x="135815" y="251389"/>
                </a:cubicBezTo>
                <a:cubicBezTo>
                  <a:pt x="127867" y="247834"/>
                  <a:pt x="124263" y="238503"/>
                  <a:pt x="127817" y="230555"/>
                </a:cubicBezTo>
                <a:lnTo>
                  <a:pt x="147466" y="186369"/>
                </a:lnTo>
                <a:lnTo>
                  <a:pt x="122584" y="175311"/>
                </a:lnTo>
                <a:cubicBezTo>
                  <a:pt x="111229" y="170275"/>
                  <a:pt x="100368" y="164252"/>
                  <a:pt x="90099" y="157340"/>
                </a:cubicBezTo>
                <a:cubicBezTo>
                  <a:pt x="79583" y="165832"/>
                  <a:pt x="68080" y="173237"/>
                  <a:pt x="55787" y="179408"/>
                </a:cubicBezTo>
                <a:lnTo>
                  <a:pt x="38656" y="187900"/>
                </a:lnTo>
                <a:cubicBezTo>
                  <a:pt x="30856" y="191800"/>
                  <a:pt x="21377" y="188640"/>
                  <a:pt x="17477" y="180840"/>
                </a:cubicBezTo>
                <a:cubicBezTo>
                  <a:pt x="13577" y="173040"/>
                  <a:pt x="16736" y="163561"/>
                  <a:pt x="24537" y="159661"/>
                </a:cubicBezTo>
                <a:lnTo>
                  <a:pt x="41569" y="151120"/>
                </a:lnTo>
                <a:cubicBezTo>
                  <a:pt x="49616" y="147071"/>
                  <a:pt x="57268" y="142381"/>
                  <a:pt x="64476" y="137148"/>
                </a:cubicBezTo>
                <a:cubicBezTo>
                  <a:pt x="57663" y="130878"/>
                  <a:pt x="51245" y="124115"/>
                  <a:pt x="45272" y="116956"/>
                </a:cubicBezTo>
                <a:lnTo>
                  <a:pt x="40285" y="110933"/>
                </a:lnTo>
                <a:cubicBezTo>
                  <a:pt x="34707" y="104219"/>
                  <a:pt x="35595" y="94246"/>
                  <a:pt x="42310" y="88667"/>
                </a:cubicBezTo>
                <a:cubicBezTo>
                  <a:pt x="49024" y="83089"/>
                  <a:pt x="58996" y="83977"/>
                  <a:pt x="64575" y="90692"/>
                </a:cubicBezTo>
                <a:lnTo>
                  <a:pt x="69611" y="96715"/>
                </a:lnTo>
                <a:cubicBezTo>
                  <a:pt x="75288" y="103577"/>
                  <a:pt x="81509" y="109946"/>
                  <a:pt x="88075" y="115821"/>
                </a:cubicBezTo>
                <a:cubicBezTo>
                  <a:pt x="101652" y="100812"/>
                  <a:pt x="112365" y="83187"/>
                  <a:pt x="119425" y="63785"/>
                </a:cubicBezTo>
                <a:lnTo>
                  <a:pt x="119671" y="63193"/>
                </a:lnTo>
                <a:lnTo>
                  <a:pt x="15848" y="63193"/>
                </a:lnTo>
                <a:cubicBezTo>
                  <a:pt x="7060" y="63193"/>
                  <a:pt x="0" y="56133"/>
                  <a:pt x="0" y="47395"/>
                </a:cubicBezTo>
                <a:cubicBezTo>
                  <a:pt x="0" y="38656"/>
                  <a:pt x="7060" y="31596"/>
                  <a:pt x="15798" y="31596"/>
                </a:cubicBezTo>
                <a:lnTo>
                  <a:pt x="63193" y="31596"/>
                </a:lnTo>
                <a:lnTo>
                  <a:pt x="63193" y="15798"/>
                </a:lnTo>
                <a:cubicBezTo>
                  <a:pt x="63193" y="7060"/>
                  <a:pt x="70253" y="0"/>
                  <a:pt x="78991" y="0"/>
                </a:cubicBezTo>
                <a:close/>
                <a:moveTo>
                  <a:pt x="205377" y="133692"/>
                </a:moveTo>
                <a:lnTo>
                  <a:pt x="180544" y="189578"/>
                </a:lnTo>
                <a:lnTo>
                  <a:pt x="230209" y="189578"/>
                </a:lnTo>
                <a:lnTo>
                  <a:pt x="205377" y="133692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9" name="Text 6"/>
          <p:cNvSpPr/>
          <p:nvPr/>
        </p:nvSpPr>
        <p:spPr>
          <a:xfrm>
            <a:off x="7305195" y="1974882"/>
            <a:ext cx="909977" cy="269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2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中文释义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88122" y="2345507"/>
            <a:ext cx="4853208" cy="657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2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n.</a:t>
            </a:r>
            <a:r>
              <a:rPr lang="en-US" sz="1592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小屋；乡间旅舍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592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v.</a:t>
            </a:r>
            <a:r>
              <a:rPr lang="en-US" sz="1592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存放 / 借住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953421" y="3179545"/>
            <a:ext cx="189578" cy="252771"/>
          </a:xfrm>
          <a:custGeom>
            <a:avLst/>
            <a:gdLst/>
            <a:ahLst/>
            <a:cxnLst/>
            <a:rect l="l" t="t" r="r" b="b"/>
            <a:pathLst>
              <a:path w="189578" h="252771">
                <a:moveTo>
                  <a:pt x="144603" y="189578"/>
                </a:moveTo>
                <a:cubicBezTo>
                  <a:pt x="148207" y="178569"/>
                  <a:pt x="155415" y="168596"/>
                  <a:pt x="163561" y="160006"/>
                </a:cubicBezTo>
                <a:cubicBezTo>
                  <a:pt x="179705" y="143023"/>
                  <a:pt x="189578" y="120066"/>
                  <a:pt x="189578" y="94789"/>
                </a:cubicBezTo>
                <a:cubicBezTo>
                  <a:pt x="189578" y="42458"/>
                  <a:pt x="147121" y="0"/>
                  <a:pt x="94789" y="0"/>
                </a:cubicBezTo>
                <a:cubicBezTo>
                  <a:pt x="42458" y="0"/>
                  <a:pt x="0" y="42458"/>
                  <a:pt x="0" y="94789"/>
                </a:cubicBezTo>
                <a:cubicBezTo>
                  <a:pt x="0" y="120066"/>
                  <a:pt x="9874" y="143023"/>
                  <a:pt x="26018" y="160006"/>
                </a:cubicBezTo>
                <a:cubicBezTo>
                  <a:pt x="34164" y="168596"/>
                  <a:pt x="41421" y="178569"/>
                  <a:pt x="44976" y="189578"/>
                </a:cubicBezTo>
                <a:lnTo>
                  <a:pt x="144554" y="189578"/>
                </a:lnTo>
                <a:close/>
                <a:moveTo>
                  <a:pt x="142184" y="213276"/>
                </a:moveTo>
                <a:lnTo>
                  <a:pt x="47395" y="213276"/>
                </a:lnTo>
                <a:lnTo>
                  <a:pt x="47395" y="221175"/>
                </a:lnTo>
                <a:cubicBezTo>
                  <a:pt x="47395" y="242996"/>
                  <a:pt x="65069" y="260670"/>
                  <a:pt x="86890" y="260670"/>
                </a:cubicBezTo>
                <a:lnTo>
                  <a:pt x="102688" y="260670"/>
                </a:lnTo>
                <a:cubicBezTo>
                  <a:pt x="124510" y="260670"/>
                  <a:pt x="142184" y="242996"/>
                  <a:pt x="142184" y="221175"/>
                </a:cubicBezTo>
                <a:lnTo>
                  <a:pt x="142184" y="213276"/>
                </a:lnTo>
                <a:close/>
                <a:moveTo>
                  <a:pt x="90840" y="55294"/>
                </a:moveTo>
                <a:cubicBezTo>
                  <a:pt x="71191" y="55294"/>
                  <a:pt x="55294" y="71191"/>
                  <a:pt x="55294" y="90840"/>
                </a:cubicBezTo>
                <a:cubicBezTo>
                  <a:pt x="55294" y="97406"/>
                  <a:pt x="50011" y="102688"/>
                  <a:pt x="43445" y="102688"/>
                </a:cubicBezTo>
                <a:cubicBezTo>
                  <a:pt x="36879" y="102688"/>
                  <a:pt x="31596" y="97406"/>
                  <a:pt x="31596" y="90840"/>
                </a:cubicBezTo>
                <a:cubicBezTo>
                  <a:pt x="31596" y="58108"/>
                  <a:pt x="58108" y="31596"/>
                  <a:pt x="90840" y="31596"/>
                </a:cubicBezTo>
                <a:cubicBezTo>
                  <a:pt x="97406" y="31596"/>
                  <a:pt x="102688" y="36879"/>
                  <a:pt x="102688" y="43445"/>
                </a:cubicBezTo>
                <a:cubicBezTo>
                  <a:pt x="102688" y="50011"/>
                  <a:pt x="97406" y="55294"/>
                  <a:pt x="90840" y="55294"/>
                </a:cubicBez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12" name="Text 9"/>
          <p:cNvSpPr/>
          <p:nvPr/>
        </p:nvSpPr>
        <p:spPr>
          <a:xfrm>
            <a:off x="7305195" y="3171226"/>
            <a:ext cx="909977" cy="269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2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记忆钩子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88122" y="3541850"/>
            <a:ext cx="4752100" cy="901551"/>
          </a:xfrm>
          <a:custGeom>
            <a:avLst/>
            <a:gdLst/>
            <a:ahLst/>
            <a:cxnLst/>
            <a:rect l="l" t="t" r="r" b="b"/>
            <a:pathLst>
              <a:path w="4752100" h="901551">
                <a:moveTo>
                  <a:pt x="101109" y="0"/>
                </a:moveTo>
                <a:lnTo>
                  <a:pt x="4650991" y="0"/>
                </a:lnTo>
                <a:cubicBezTo>
                  <a:pt x="4706832" y="0"/>
                  <a:pt x="4752100" y="45268"/>
                  <a:pt x="4752100" y="101109"/>
                </a:cubicBezTo>
                <a:lnTo>
                  <a:pt x="4752100" y="800442"/>
                </a:lnTo>
                <a:cubicBezTo>
                  <a:pt x="4752100" y="856283"/>
                  <a:pt x="4706832" y="901551"/>
                  <a:pt x="4650991" y="901551"/>
                </a:cubicBezTo>
                <a:lnTo>
                  <a:pt x="101109" y="901551"/>
                </a:lnTo>
                <a:cubicBezTo>
                  <a:pt x="45268" y="901551"/>
                  <a:pt x="0" y="856283"/>
                  <a:pt x="0" y="800442"/>
                </a:cubicBezTo>
                <a:lnTo>
                  <a:pt x="0" y="101109"/>
                </a:lnTo>
                <a:cubicBezTo>
                  <a:pt x="0" y="45305"/>
                  <a:pt x="45305" y="0"/>
                  <a:pt x="101109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022933" y="3676662"/>
            <a:ext cx="4583585" cy="3286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2" b="1" dirty="0">
                <a:solidFill>
                  <a:srgbClr val="4E443B"/>
                </a:solidFill>
                <a:highlight>
                  <a:srgbClr val="D4A373">
                    <a:alpha val="4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</a:t>
            </a:r>
            <a:r>
              <a:rPr lang="en-US" sz="1592" dirty="0">
                <a:solidFill>
                  <a:srgbClr val="4E44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(原木) + 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022933" y="4072670"/>
            <a:ext cx="4558308" cy="23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4" dirty="0">
                <a:solidFill>
                  <a:srgbClr val="8D6E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用原木搭建的小屋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04973" y="4611915"/>
            <a:ext cx="4735248" cy="1137471"/>
          </a:xfrm>
          <a:custGeom>
            <a:avLst/>
            <a:gdLst/>
            <a:ahLst/>
            <a:cxnLst/>
            <a:rect l="l" t="t" r="r" b="b"/>
            <a:pathLst>
              <a:path w="4735248" h="1137471">
                <a:moveTo>
                  <a:pt x="33703" y="0"/>
                </a:moveTo>
                <a:lnTo>
                  <a:pt x="4634138" y="0"/>
                </a:lnTo>
                <a:cubicBezTo>
                  <a:pt x="4689980" y="0"/>
                  <a:pt x="4735248" y="45268"/>
                  <a:pt x="4735248" y="101110"/>
                </a:cubicBezTo>
                <a:lnTo>
                  <a:pt x="4735248" y="1036361"/>
                </a:lnTo>
                <a:cubicBezTo>
                  <a:pt x="4735248" y="1092202"/>
                  <a:pt x="4689980" y="1137471"/>
                  <a:pt x="4634138" y="1137471"/>
                </a:cubicBezTo>
                <a:lnTo>
                  <a:pt x="33703" y="1137471"/>
                </a:lnTo>
                <a:cubicBezTo>
                  <a:pt x="15089" y="1137471"/>
                  <a:pt x="0" y="1122381"/>
                  <a:pt x="0" y="1103768"/>
                </a:cubicBezTo>
                <a:lnTo>
                  <a:pt x="0" y="33703"/>
                </a:lnTo>
                <a:cubicBezTo>
                  <a:pt x="0" y="15102"/>
                  <a:pt x="15102" y="0"/>
                  <a:pt x="33703" y="0"/>
                </a:cubicBezTo>
                <a:close/>
              </a:path>
            </a:pathLst>
          </a:custGeom>
          <a:solidFill>
            <a:srgbClr val="8D6E63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904973" y="4611915"/>
            <a:ext cx="33703" cy="1137471"/>
          </a:xfrm>
          <a:custGeom>
            <a:avLst/>
            <a:gdLst/>
            <a:ahLst/>
            <a:cxnLst/>
            <a:rect l="l" t="t" r="r" b="b"/>
            <a:pathLst>
              <a:path w="33703" h="1137471">
                <a:moveTo>
                  <a:pt x="33703" y="0"/>
                </a:moveTo>
                <a:lnTo>
                  <a:pt x="33703" y="0"/>
                </a:lnTo>
                <a:lnTo>
                  <a:pt x="33703" y="1137471"/>
                </a:lnTo>
                <a:lnTo>
                  <a:pt x="33703" y="1137471"/>
                </a:lnTo>
                <a:cubicBezTo>
                  <a:pt x="15089" y="1137471"/>
                  <a:pt x="0" y="1122381"/>
                  <a:pt x="0" y="1103768"/>
                </a:cubicBezTo>
                <a:lnTo>
                  <a:pt x="0" y="33703"/>
                </a:lnTo>
                <a:cubicBezTo>
                  <a:pt x="0" y="15102"/>
                  <a:pt x="15102" y="0"/>
                  <a:pt x="33703" y="0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8" name="Shape 15"/>
          <p:cNvSpPr/>
          <p:nvPr/>
        </p:nvSpPr>
        <p:spPr>
          <a:xfrm>
            <a:off x="7056636" y="4763578"/>
            <a:ext cx="252771" cy="202217"/>
          </a:xfrm>
          <a:custGeom>
            <a:avLst/>
            <a:gdLst/>
            <a:ahLst/>
            <a:cxnLst/>
            <a:rect l="l" t="t" r="r" b="b"/>
            <a:pathLst>
              <a:path w="252771" h="202217">
                <a:moveTo>
                  <a:pt x="151663" y="12639"/>
                </a:moveTo>
                <a:lnTo>
                  <a:pt x="202217" y="12639"/>
                </a:lnTo>
                <a:cubicBezTo>
                  <a:pt x="209208" y="12639"/>
                  <a:pt x="214856" y="18286"/>
                  <a:pt x="214856" y="25277"/>
                </a:cubicBezTo>
                <a:cubicBezTo>
                  <a:pt x="214856" y="32268"/>
                  <a:pt x="209208" y="37916"/>
                  <a:pt x="202217" y="37916"/>
                </a:cubicBezTo>
                <a:lnTo>
                  <a:pt x="157350" y="37916"/>
                </a:lnTo>
                <a:cubicBezTo>
                  <a:pt x="155296" y="48106"/>
                  <a:pt x="148306" y="56518"/>
                  <a:pt x="139024" y="60547"/>
                </a:cubicBezTo>
                <a:lnTo>
                  <a:pt x="139024" y="176940"/>
                </a:lnTo>
                <a:lnTo>
                  <a:pt x="202217" y="176940"/>
                </a:lnTo>
                <a:cubicBezTo>
                  <a:pt x="209208" y="176940"/>
                  <a:pt x="214856" y="182588"/>
                  <a:pt x="214856" y="189578"/>
                </a:cubicBezTo>
                <a:cubicBezTo>
                  <a:pt x="214856" y="196569"/>
                  <a:pt x="209208" y="202217"/>
                  <a:pt x="202217" y="202217"/>
                </a:cubicBezTo>
                <a:lnTo>
                  <a:pt x="50554" y="202217"/>
                </a:lnTo>
                <a:cubicBezTo>
                  <a:pt x="43564" y="202217"/>
                  <a:pt x="37916" y="196569"/>
                  <a:pt x="37916" y="189578"/>
                </a:cubicBezTo>
                <a:cubicBezTo>
                  <a:pt x="37916" y="182588"/>
                  <a:pt x="43564" y="176940"/>
                  <a:pt x="50554" y="176940"/>
                </a:cubicBezTo>
                <a:lnTo>
                  <a:pt x="113747" y="176940"/>
                </a:lnTo>
                <a:lnTo>
                  <a:pt x="113747" y="60547"/>
                </a:lnTo>
                <a:cubicBezTo>
                  <a:pt x="104466" y="56479"/>
                  <a:pt x="97475" y="48066"/>
                  <a:pt x="95421" y="37916"/>
                </a:cubicBezTo>
                <a:lnTo>
                  <a:pt x="50554" y="37916"/>
                </a:lnTo>
                <a:cubicBezTo>
                  <a:pt x="43564" y="37916"/>
                  <a:pt x="37916" y="32268"/>
                  <a:pt x="37916" y="25277"/>
                </a:cubicBezTo>
                <a:cubicBezTo>
                  <a:pt x="37916" y="18286"/>
                  <a:pt x="43564" y="12639"/>
                  <a:pt x="50554" y="12639"/>
                </a:cubicBezTo>
                <a:lnTo>
                  <a:pt x="101109" y="12639"/>
                </a:lnTo>
                <a:cubicBezTo>
                  <a:pt x="106875" y="4976"/>
                  <a:pt x="116038" y="0"/>
                  <a:pt x="126386" y="0"/>
                </a:cubicBezTo>
                <a:cubicBezTo>
                  <a:pt x="136733" y="0"/>
                  <a:pt x="145896" y="4976"/>
                  <a:pt x="151663" y="12639"/>
                </a:cubicBezTo>
                <a:close/>
                <a:moveTo>
                  <a:pt x="173622" y="126386"/>
                </a:moveTo>
                <a:lnTo>
                  <a:pt x="230812" y="126386"/>
                </a:lnTo>
                <a:lnTo>
                  <a:pt x="202217" y="77332"/>
                </a:lnTo>
                <a:lnTo>
                  <a:pt x="173622" y="126386"/>
                </a:lnTo>
                <a:close/>
                <a:moveTo>
                  <a:pt x="202217" y="164301"/>
                </a:moveTo>
                <a:cubicBezTo>
                  <a:pt x="177374" y="164301"/>
                  <a:pt x="156718" y="150873"/>
                  <a:pt x="152453" y="133139"/>
                </a:cubicBezTo>
                <a:cubicBezTo>
                  <a:pt x="151426" y="128795"/>
                  <a:pt x="152848" y="124332"/>
                  <a:pt x="155099" y="120461"/>
                </a:cubicBezTo>
                <a:lnTo>
                  <a:pt x="192699" y="56005"/>
                </a:lnTo>
                <a:cubicBezTo>
                  <a:pt x="194673" y="52608"/>
                  <a:pt x="198307" y="50554"/>
                  <a:pt x="202217" y="50554"/>
                </a:cubicBezTo>
                <a:cubicBezTo>
                  <a:pt x="206127" y="50554"/>
                  <a:pt x="209761" y="52648"/>
                  <a:pt x="211735" y="56005"/>
                </a:cubicBezTo>
                <a:lnTo>
                  <a:pt x="249335" y="120461"/>
                </a:lnTo>
                <a:cubicBezTo>
                  <a:pt x="251586" y="124332"/>
                  <a:pt x="253008" y="128795"/>
                  <a:pt x="251981" y="133139"/>
                </a:cubicBezTo>
                <a:cubicBezTo>
                  <a:pt x="247716" y="150833"/>
                  <a:pt x="227060" y="164301"/>
                  <a:pt x="202217" y="164301"/>
                </a:cubicBezTo>
                <a:close/>
                <a:moveTo>
                  <a:pt x="50080" y="77332"/>
                </a:moveTo>
                <a:lnTo>
                  <a:pt x="21486" y="126386"/>
                </a:lnTo>
                <a:lnTo>
                  <a:pt x="78715" y="126386"/>
                </a:lnTo>
                <a:lnTo>
                  <a:pt x="50080" y="77332"/>
                </a:lnTo>
                <a:close/>
                <a:moveTo>
                  <a:pt x="355" y="133139"/>
                </a:moveTo>
                <a:cubicBezTo>
                  <a:pt x="-671" y="128795"/>
                  <a:pt x="750" y="124332"/>
                  <a:pt x="3002" y="120461"/>
                </a:cubicBezTo>
                <a:lnTo>
                  <a:pt x="40601" y="56005"/>
                </a:lnTo>
                <a:cubicBezTo>
                  <a:pt x="42576" y="52608"/>
                  <a:pt x="46210" y="50554"/>
                  <a:pt x="50120" y="50554"/>
                </a:cubicBezTo>
                <a:cubicBezTo>
                  <a:pt x="54030" y="50554"/>
                  <a:pt x="57663" y="52648"/>
                  <a:pt x="59638" y="56005"/>
                </a:cubicBezTo>
                <a:lnTo>
                  <a:pt x="97238" y="120461"/>
                </a:lnTo>
                <a:cubicBezTo>
                  <a:pt x="99489" y="124332"/>
                  <a:pt x="100911" y="128795"/>
                  <a:pt x="99884" y="133139"/>
                </a:cubicBezTo>
                <a:cubicBezTo>
                  <a:pt x="95619" y="150833"/>
                  <a:pt x="74962" y="164301"/>
                  <a:pt x="50120" y="164301"/>
                </a:cubicBezTo>
                <a:cubicBezTo>
                  <a:pt x="25277" y="164301"/>
                  <a:pt x="4621" y="150873"/>
                  <a:pt x="355" y="133139"/>
                </a:cubicBezTo>
                <a:close/>
              </a:path>
            </a:pathLst>
          </a:custGeom>
          <a:solidFill>
            <a:srgbClr val="8D6E63"/>
          </a:solidFill>
          <a:ln/>
        </p:spPr>
      </p:sp>
      <p:sp>
        <p:nvSpPr>
          <p:cNvPr id="19" name="Text 16"/>
          <p:cNvSpPr/>
          <p:nvPr/>
        </p:nvSpPr>
        <p:spPr>
          <a:xfrm>
            <a:off x="7410516" y="4746726"/>
            <a:ext cx="1255431" cy="23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7" b="1" dirty="0">
                <a:solidFill>
                  <a:srgbClr val="4E443B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Hut vs. Lodge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056636" y="5050052"/>
            <a:ext cx="4524605" cy="244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4" b="1" dirty="0">
                <a:solidFill>
                  <a:srgbClr val="E07A5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Hut</a:t>
            </a:r>
            <a:r>
              <a:rPr lang="en-US" sz="1194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贫穷的茅屋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056636" y="5363910"/>
            <a:ext cx="4524605" cy="244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Lodge</a:t>
            </a:r>
            <a:r>
              <a:rPr lang="en-US" sz="1194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有情调的木屋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888122" y="5879984"/>
            <a:ext cx="4752100" cy="513968"/>
          </a:xfrm>
          <a:custGeom>
            <a:avLst/>
            <a:gdLst/>
            <a:ahLst/>
            <a:cxnLst/>
            <a:rect l="l" t="t" r="r" b="b"/>
            <a:pathLst>
              <a:path w="4752100" h="513968">
                <a:moveTo>
                  <a:pt x="101108" y="0"/>
                </a:moveTo>
                <a:lnTo>
                  <a:pt x="4650992" y="0"/>
                </a:lnTo>
                <a:cubicBezTo>
                  <a:pt x="4706832" y="0"/>
                  <a:pt x="4752100" y="45268"/>
                  <a:pt x="4752100" y="101108"/>
                </a:cubicBezTo>
                <a:lnTo>
                  <a:pt x="4752100" y="412860"/>
                </a:lnTo>
                <a:cubicBezTo>
                  <a:pt x="4752100" y="468701"/>
                  <a:pt x="4706832" y="513968"/>
                  <a:pt x="4650992" y="513968"/>
                </a:cubicBezTo>
                <a:lnTo>
                  <a:pt x="101108" y="513968"/>
                </a:lnTo>
                <a:cubicBezTo>
                  <a:pt x="45268" y="513968"/>
                  <a:pt x="0" y="468701"/>
                  <a:pt x="0" y="412860"/>
                </a:cubicBezTo>
                <a:lnTo>
                  <a:pt x="0" y="101108"/>
                </a:lnTo>
                <a:cubicBezTo>
                  <a:pt x="0" y="45305"/>
                  <a:pt x="45305" y="0"/>
                  <a:pt x="101108" y="0"/>
                </a:cubicBezTo>
                <a:close/>
              </a:path>
            </a:pathLst>
          </a:custGeom>
          <a:solidFill>
            <a:srgbClr val="E07A5F">
              <a:alpha val="10196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7043998" y="6035021"/>
            <a:ext cx="151663" cy="151663"/>
          </a:xfrm>
          <a:custGeom>
            <a:avLst/>
            <a:gdLst/>
            <a:ahLst/>
            <a:cxnLst/>
            <a:rect l="l" t="t" r="r" b="b"/>
            <a:pathLst>
              <a:path w="151663" h="151663">
                <a:moveTo>
                  <a:pt x="75979" y="0"/>
                </a:moveTo>
                <a:cubicBezTo>
                  <a:pt x="80334" y="0"/>
                  <a:pt x="84333" y="2399"/>
                  <a:pt x="86406" y="6221"/>
                </a:cubicBezTo>
                <a:lnTo>
                  <a:pt x="150389" y="124707"/>
                </a:lnTo>
                <a:cubicBezTo>
                  <a:pt x="152374" y="128380"/>
                  <a:pt x="152285" y="132823"/>
                  <a:pt x="150152" y="136408"/>
                </a:cubicBezTo>
                <a:cubicBezTo>
                  <a:pt x="148019" y="139992"/>
                  <a:pt x="144139" y="142184"/>
                  <a:pt x="139992" y="142184"/>
                </a:cubicBezTo>
                <a:lnTo>
                  <a:pt x="12026" y="142184"/>
                </a:lnTo>
                <a:cubicBezTo>
                  <a:pt x="7850" y="142184"/>
                  <a:pt x="3999" y="139992"/>
                  <a:pt x="1866" y="136408"/>
                </a:cubicBezTo>
                <a:cubicBezTo>
                  <a:pt x="-267" y="132823"/>
                  <a:pt x="-355" y="128380"/>
                  <a:pt x="1629" y="124707"/>
                </a:cubicBezTo>
                <a:lnTo>
                  <a:pt x="65612" y="6221"/>
                </a:lnTo>
                <a:lnTo>
                  <a:pt x="66471" y="4858"/>
                </a:lnTo>
                <a:cubicBezTo>
                  <a:pt x="68633" y="1837"/>
                  <a:pt x="72158" y="0"/>
                  <a:pt x="75979" y="0"/>
                </a:cubicBezTo>
                <a:close/>
                <a:moveTo>
                  <a:pt x="50475" y="74024"/>
                </a:moveTo>
                <a:lnTo>
                  <a:pt x="58414" y="81963"/>
                </a:lnTo>
                <a:cubicBezTo>
                  <a:pt x="60250" y="83800"/>
                  <a:pt x="63272" y="83800"/>
                  <a:pt x="65108" y="81963"/>
                </a:cubicBezTo>
                <a:lnTo>
                  <a:pt x="77935" y="69137"/>
                </a:lnTo>
                <a:cubicBezTo>
                  <a:pt x="79712" y="67360"/>
                  <a:pt x="82111" y="66352"/>
                  <a:pt x="84629" y="66352"/>
                </a:cubicBezTo>
                <a:lnTo>
                  <a:pt x="97307" y="66352"/>
                </a:lnTo>
                <a:lnTo>
                  <a:pt x="75950" y="26808"/>
                </a:lnTo>
                <a:lnTo>
                  <a:pt x="50446" y="74024"/>
                </a:lnTo>
                <a:close/>
              </a:path>
            </a:pathLst>
          </a:custGeom>
          <a:solidFill>
            <a:srgbClr val="E07A5F"/>
          </a:solidFill>
          <a:ln/>
        </p:spPr>
      </p:sp>
      <p:sp>
        <p:nvSpPr>
          <p:cNvPr id="24" name="Text 21"/>
          <p:cNvSpPr/>
          <p:nvPr/>
        </p:nvSpPr>
        <p:spPr>
          <a:xfrm>
            <a:off x="7261444" y="6014796"/>
            <a:ext cx="4319797" cy="2443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4" dirty="0">
                <a:solidFill>
                  <a:srgbClr val="4E44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 Lodge (滑雪度假屋) —— 温暖舒适的壁炉，热可可的香气。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8715339049d2b324d5e164240a8bcd91b00d710a.jpg"/>
          <p:cNvPicPr>
            <a:picLocks noChangeAspect="1"/>
          </p:cNvPicPr>
          <p:nvPr/>
        </p:nvPicPr>
        <p:blipFill>
          <a:blip r:embed="rId3"/>
          <a:srcRect t="7779" b="777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07A5F">
                  <a:alpha val="90000"/>
                </a:srgbClr>
              </a:gs>
              <a:gs pos="50000">
                <a:srgbClr val="E07A5F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682112"/>
            <a:ext cx="1864995" cy="426720"/>
          </a:xfrm>
          <a:custGeom>
            <a:avLst/>
            <a:gdLst/>
            <a:ahLst/>
            <a:cxnLst/>
            <a:rect l="l" t="t" r="r" b="b"/>
            <a:pathLst>
              <a:path w="1864995" h="426720">
                <a:moveTo>
                  <a:pt x="213360" y="0"/>
                </a:moveTo>
                <a:lnTo>
                  <a:pt x="1651635" y="0"/>
                </a:lnTo>
                <a:cubicBezTo>
                  <a:pt x="1769470" y="0"/>
                  <a:pt x="1864995" y="95525"/>
                  <a:pt x="1864995" y="213360"/>
                </a:cubicBezTo>
                <a:lnTo>
                  <a:pt x="1864995" y="213360"/>
                </a:lnTo>
                <a:cubicBezTo>
                  <a:pt x="1864995" y="331195"/>
                  <a:pt x="1769470" y="426720"/>
                  <a:pt x="1651635" y="426720"/>
                </a:cubicBezTo>
                <a:lnTo>
                  <a:pt x="213360" y="426720"/>
                </a:lnTo>
                <a:cubicBezTo>
                  <a:pt x="95603" y="426720"/>
                  <a:pt x="0" y="331117"/>
                  <a:pt x="0" y="213360"/>
                </a:cubicBezTo>
                <a:lnTo>
                  <a:pt x="0" y="213360"/>
                </a:lnTo>
                <a:cubicBezTo>
                  <a:pt x="0" y="95603"/>
                  <a:pt x="95603" y="0"/>
                  <a:pt x="213360" y="0"/>
                </a:cubicBezTo>
                <a:close/>
              </a:path>
            </a:pathLst>
          </a:custGeom>
          <a:solidFill>
            <a:srgbClr val="FDF6E3">
              <a:alpha val="30196"/>
            </a:srgbClr>
          </a:solidFill>
          <a:ln w="10160">
            <a:solidFill>
              <a:srgbClr val="FDF6E3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220" y="1784984"/>
            <a:ext cx="1492091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FDF6E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TWO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341243"/>
            <a:ext cx="3657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DF6E3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Deal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484243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DF6E3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3827143"/>
            <a:ext cx="3429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DF6E3"/>
                </a:solidFill>
                <a:latin typeface="思源宋体" pitchFamily="34" charset="0"/>
                <a:ea typeface="思源宋体" pitchFamily="34" charset="-122"/>
                <a:cs typeface="思源宋体" pitchFamily="34" charset="-120"/>
              </a:rPr>
              <a:t>虚假的交易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436743"/>
            <a:ext cx="33147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DF6E3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贪婪蒙蔽双眼，欺骗悄然滋生，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DF6E3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一场危险的交易即将开始。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1288</Words>
  <Application>Microsoft Office PowerPoint</Application>
  <PresentationFormat>宽屏</PresentationFormat>
  <Paragraphs>430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Oranienbaum</vt:lpstr>
      <vt:lpstr>思源宋体</vt:lpstr>
      <vt:lpstr>Arial</vt:lpstr>
      <vt:lpstr>Quattrocento Sans</vt:lpstr>
      <vt:lpstr>MiSans</vt:lpstr>
      <vt:lpstr>Noto Sans SC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Shepherd's Lesson - 山谷寓言词汇学习</dc:title>
  <dc:subject>The Shepherd's Lesson - 山谷寓言词汇学习</dc:subject>
  <dc:creator>Kimi</dc:creator>
  <cp:lastModifiedBy>逸桓 孙</cp:lastModifiedBy>
  <cp:revision>2</cp:revision>
  <dcterms:created xsi:type="dcterms:W3CDTF">2026-02-01T13:30:50Z</dcterms:created>
  <dcterms:modified xsi:type="dcterms:W3CDTF">2026-02-02T07:52:15Z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{"Label":"The Shepherd's Lesson - 山谷寓言词汇学习","ContentProducer":"001191110108MACG2KBH8F10000","ProduceID":"19c192fb-9532-8c74-8000-00001e6c922d","ReservedCode1":"","ContentPropagator":"001191110108MACG2KBH8F20000","PropagateID":"19c192fb-9532-8c74-8000-00001e6c922d","ReservedCode2":""}</vt:lpwstr>
  </property>
</Properties>
</file>